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47" r:id="rId4"/>
    <p:sldMasterId id="2147483748" r:id="rId5"/>
    <p:sldMasterId id="2147483749" r:id="rId6"/>
    <p:sldMasterId id="2147483750" r:id="rId7"/>
    <p:sldMasterId id="2147483751" r:id="rId8"/>
    <p:sldMasterId id="2147483752" r:id="rId9"/>
    <p:sldMasterId id="2147483753"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Lst>
  <p:sldSz cy="5143500" cx="9144000"/>
  <p:notesSz cx="6858000" cy="9144000"/>
  <p:embeddedFontLst>
    <p:embeddedFont>
      <p:font typeface="Fjalla One"/>
      <p:regular r:id="rId63"/>
    </p:embeddedFont>
    <p:embeddedFont>
      <p:font typeface="Corbel"/>
      <p:regular r:id="rId64"/>
      <p:bold r:id="rId65"/>
      <p:italic r:id="rId66"/>
      <p:boldItalic r:id="rId67"/>
    </p:embeddedFont>
    <p:embeddedFont>
      <p:font typeface="Pacifico"/>
      <p:regular r:id="rId68"/>
    </p:embeddedFont>
    <p:embeddedFont>
      <p:font typeface="Helvetica Neue"/>
      <p:regular r:id="rId69"/>
      <p:bold r:id="rId70"/>
      <p:italic r:id="rId71"/>
      <p:boldItalic r:id="rId72"/>
    </p:embeddedFont>
    <p:embeddedFont>
      <p:font typeface="Montserrat SemiBold"/>
      <p:regular r:id="rId73"/>
      <p:bold r:id="rId74"/>
      <p:italic r:id="rId75"/>
      <p:boldItalic r:id="rId76"/>
    </p:embeddedFont>
    <p:embeddedFont>
      <p:font typeface="PT Sans Narrow"/>
      <p:regular r:id="rId77"/>
      <p:bold r:id="rId78"/>
    </p:embeddedFont>
    <p:embeddedFont>
      <p:font typeface="Montserrat"/>
      <p:regular r:id="rId79"/>
      <p:bold r:id="rId80"/>
      <p:italic r:id="rId81"/>
      <p:boldItalic r:id="rId82"/>
    </p:embeddedFont>
    <p:embeddedFont>
      <p:font typeface="Montserrat Medium"/>
      <p:regular r:id="rId83"/>
      <p:bold r:id="rId84"/>
      <p:italic r:id="rId85"/>
      <p:boldItalic r:id="rId86"/>
    </p:embeddedFont>
    <p:embeddedFont>
      <p:font typeface="Hind"/>
      <p:regular r:id="rId87"/>
      <p:bold r:id="rId88"/>
    </p:embeddedFont>
    <p:embeddedFont>
      <p:font typeface="Montserrat ExtraBold"/>
      <p:bold r:id="rId89"/>
      <p:boldItalic r:id="rId90"/>
    </p:embeddedFont>
    <p:embeddedFont>
      <p:font typeface="Open Sans"/>
      <p:regular r:id="rId91"/>
      <p:bold r:id="rId92"/>
      <p:italic r:id="rId93"/>
      <p:boldItalic r:id="rId9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84" Type="http://schemas.openxmlformats.org/officeDocument/2006/relationships/font" Target="fonts/MontserratMedium-bold.fntdata"/><Relationship Id="rId83" Type="http://schemas.openxmlformats.org/officeDocument/2006/relationships/font" Target="fonts/MontserratMedium-regular.fntdata"/><Relationship Id="rId42" Type="http://schemas.openxmlformats.org/officeDocument/2006/relationships/slide" Target="slides/slide31.xml"/><Relationship Id="rId86" Type="http://schemas.openxmlformats.org/officeDocument/2006/relationships/font" Target="fonts/MontserratMedium-boldItalic.fntdata"/><Relationship Id="rId41" Type="http://schemas.openxmlformats.org/officeDocument/2006/relationships/slide" Target="slides/slide30.xml"/><Relationship Id="rId85" Type="http://schemas.openxmlformats.org/officeDocument/2006/relationships/font" Target="fonts/MontserratMedium-italic.fntdata"/><Relationship Id="rId44" Type="http://schemas.openxmlformats.org/officeDocument/2006/relationships/slide" Target="slides/slide33.xml"/><Relationship Id="rId88" Type="http://schemas.openxmlformats.org/officeDocument/2006/relationships/font" Target="fonts/Hind-bold.fntdata"/><Relationship Id="rId43" Type="http://schemas.openxmlformats.org/officeDocument/2006/relationships/slide" Target="slides/slide32.xml"/><Relationship Id="rId87" Type="http://schemas.openxmlformats.org/officeDocument/2006/relationships/font" Target="fonts/Hind-regular.fntdata"/><Relationship Id="rId46" Type="http://schemas.openxmlformats.org/officeDocument/2006/relationships/slide" Target="slides/slide35.xml"/><Relationship Id="rId45" Type="http://schemas.openxmlformats.org/officeDocument/2006/relationships/slide" Target="slides/slide34.xml"/><Relationship Id="rId89" Type="http://schemas.openxmlformats.org/officeDocument/2006/relationships/font" Target="fonts/MontserratExtraBold-bold.fntdata"/><Relationship Id="rId80" Type="http://schemas.openxmlformats.org/officeDocument/2006/relationships/font" Target="fonts/Montserrat-bold.fntdata"/><Relationship Id="rId82" Type="http://schemas.openxmlformats.org/officeDocument/2006/relationships/font" Target="fonts/Montserrat-boldItalic.fntdata"/><Relationship Id="rId81" Type="http://schemas.openxmlformats.org/officeDocument/2006/relationships/font" Target="fonts/Montserrat-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7.xml"/><Relationship Id="rId47" Type="http://schemas.openxmlformats.org/officeDocument/2006/relationships/slide" Target="slides/slide36.xml"/><Relationship Id="rId49" Type="http://schemas.openxmlformats.org/officeDocument/2006/relationships/slide" Target="slides/slide38.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MontserratSemiBold-regular.fntdata"/><Relationship Id="rId72" Type="http://schemas.openxmlformats.org/officeDocument/2006/relationships/font" Target="fonts/HelveticaNeue-boldItalic.fntdata"/><Relationship Id="rId31" Type="http://schemas.openxmlformats.org/officeDocument/2006/relationships/slide" Target="slides/slide20.xml"/><Relationship Id="rId75" Type="http://schemas.openxmlformats.org/officeDocument/2006/relationships/font" Target="fonts/MontserratSemiBold-italic.fntdata"/><Relationship Id="rId30" Type="http://schemas.openxmlformats.org/officeDocument/2006/relationships/slide" Target="slides/slide19.xml"/><Relationship Id="rId74" Type="http://schemas.openxmlformats.org/officeDocument/2006/relationships/font" Target="fonts/MontserratSemiBold-bold.fntdata"/><Relationship Id="rId33" Type="http://schemas.openxmlformats.org/officeDocument/2006/relationships/slide" Target="slides/slide22.xml"/><Relationship Id="rId77" Type="http://schemas.openxmlformats.org/officeDocument/2006/relationships/font" Target="fonts/PTSansNarrow-regular.fntdata"/><Relationship Id="rId32" Type="http://schemas.openxmlformats.org/officeDocument/2006/relationships/slide" Target="slides/slide21.xml"/><Relationship Id="rId76" Type="http://schemas.openxmlformats.org/officeDocument/2006/relationships/font" Target="fonts/MontserratSemiBold-boldItalic.fntdata"/><Relationship Id="rId35" Type="http://schemas.openxmlformats.org/officeDocument/2006/relationships/slide" Target="slides/slide24.xml"/><Relationship Id="rId79" Type="http://schemas.openxmlformats.org/officeDocument/2006/relationships/font" Target="fonts/Montserrat-regular.fntdata"/><Relationship Id="rId34" Type="http://schemas.openxmlformats.org/officeDocument/2006/relationships/slide" Target="slides/slide23.xml"/><Relationship Id="rId78" Type="http://schemas.openxmlformats.org/officeDocument/2006/relationships/font" Target="fonts/PTSansNarrow-bold.fntdata"/><Relationship Id="rId71" Type="http://schemas.openxmlformats.org/officeDocument/2006/relationships/font" Target="fonts/HelveticaNeue-italic.fntdata"/><Relationship Id="rId70" Type="http://schemas.openxmlformats.org/officeDocument/2006/relationships/font" Target="fonts/HelveticaNeue-bold.fntdata"/><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62" Type="http://schemas.openxmlformats.org/officeDocument/2006/relationships/slide" Target="slides/slide51.xml"/><Relationship Id="rId61" Type="http://schemas.openxmlformats.org/officeDocument/2006/relationships/slide" Target="slides/slide50.xml"/><Relationship Id="rId20" Type="http://schemas.openxmlformats.org/officeDocument/2006/relationships/slide" Target="slides/slide9.xml"/><Relationship Id="rId64" Type="http://schemas.openxmlformats.org/officeDocument/2006/relationships/font" Target="fonts/Corbel-regular.fntdata"/><Relationship Id="rId63" Type="http://schemas.openxmlformats.org/officeDocument/2006/relationships/font" Target="fonts/FjallaOne-regular.fntdata"/><Relationship Id="rId22" Type="http://schemas.openxmlformats.org/officeDocument/2006/relationships/slide" Target="slides/slide11.xml"/><Relationship Id="rId66" Type="http://schemas.openxmlformats.org/officeDocument/2006/relationships/font" Target="fonts/Corbel-italic.fntdata"/><Relationship Id="rId21" Type="http://schemas.openxmlformats.org/officeDocument/2006/relationships/slide" Target="slides/slide10.xml"/><Relationship Id="rId65" Type="http://schemas.openxmlformats.org/officeDocument/2006/relationships/font" Target="fonts/Corbel-bold.fntdata"/><Relationship Id="rId24" Type="http://schemas.openxmlformats.org/officeDocument/2006/relationships/slide" Target="slides/slide13.xml"/><Relationship Id="rId68" Type="http://schemas.openxmlformats.org/officeDocument/2006/relationships/font" Target="fonts/Pacifico-regular.fntdata"/><Relationship Id="rId23" Type="http://schemas.openxmlformats.org/officeDocument/2006/relationships/slide" Target="slides/slide12.xml"/><Relationship Id="rId67" Type="http://schemas.openxmlformats.org/officeDocument/2006/relationships/font" Target="fonts/Corbel-boldItalic.fntdata"/><Relationship Id="rId60" Type="http://schemas.openxmlformats.org/officeDocument/2006/relationships/slide" Target="slides/slide49.xml"/><Relationship Id="rId26" Type="http://schemas.openxmlformats.org/officeDocument/2006/relationships/slide" Target="slides/slide15.xml"/><Relationship Id="rId25" Type="http://schemas.openxmlformats.org/officeDocument/2006/relationships/slide" Target="slides/slide14.xml"/><Relationship Id="rId69" Type="http://schemas.openxmlformats.org/officeDocument/2006/relationships/font" Target="fonts/HelveticaNeue-regular.fntdata"/><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51" Type="http://schemas.openxmlformats.org/officeDocument/2006/relationships/slide" Target="slides/slide40.xml"/><Relationship Id="rId50" Type="http://schemas.openxmlformats.org/officeDocument/2006/relationships/slide" Target="slides/slide39.xml"/><Relationship Id="rId94" Type="http://schemas.openxmlformats.org/officeDocument/2006/relationships/font" Target="fonts/OpenSans-boldItalic.fntdata"/><Relationship Id="rId53" Type="http://schemas.openxmlformats.org/officeDocument/2006/relationships/slide" Target="slides/slide42.xml"/><Relationship Id="rId52" Type="http://schemas.openxmlformats.org/officeDocument/2006/relationships/slide" Target="slides/slide41.xml"/><Relationship Id="rId11" Type="http://schemas.openxmlformats.org/officeDocument/2006/relationships/notesMaster" Target="notesMasters/notesMaster1.xml"/><Relationship Id="rId55" Type="http://schemas.openxmlformats.org/officeDocument/2006/relationships/slide" Target="slides/slide44.xml"/><Relationship Id="rId10" Type="http://schemas.openxmlformats.org/officeDocument/2006/relationships/slideMaster" Target="slideMasters/slideMaster7.xml"/><Relationship Id="rId54" Type="http://schemas.openxmlformats.org/officeDocument/2006/relationships/slide" Target="slides/slide43.xml"/><Relationship Id="rId13" Type="http://schemas.openxmlformats.org/officeDocument/2006/relationships/slide" Target="slides/slide2.xml"/><Relationship Id="rId57" Type="http://schemas.openxmlformats.org/officeDocument/2006/relationships/slide" Target="slides/slide46.xml"/><Relationship Id="rId12" Type="http://schemas.openxmlformats.org/officeDocument/2006/relationships/slide" Target="slides/slide1.xml"/><Relationship Id="rId56" Type="http://schemas.openxmlformats.org/officeDocument/2006/relationships/slide" Target="slides/slide45.xml"/><Relationship Id="rId91" Type="http://schemas.openxmlformats.org/officeDocument/2006/relationships/font" Target="fonts/OpenSans-regular.fntdata"/><Relationship Id="rId90" Type="http://schemas.openxmlformats.org/officeDocument/2006/relationships/font" Target="fonts/MontserratExtraBold-boldItalic.fntdata"/><Relationship Id="rId93" Type="http://schemas.openxmlformats.org/officeDocument/2006/relationships/font" Target="fonts/OpenSans-italic.fntdata"/><Relationship Id="rId92" Type="http://schemas.openxmlformats.org/officeDocument/2006/relationships/font" Target="fonts/OpenSans-bold.fntdata"/><Relationship Id="rId15" Type="http://schemas.openxmlformats.org/officeDocument/2006/relationships/slide" Target="slides/slide4.xml"/><Relationship Id="rId59" Type="http://schemas.openxmlformats.org/officeDocument/2006/relationships/slide" Target="slides/slide48.xml"/><Relationship Id="rId14" Type="http://schemas.openxmlformats.org/officeDocument/2006/relationships/slide" Target="slides/slide3.xml"/><Relationship Id="rId58" Type="http://schemas.openxmlformats.org/officeDocument/2006/relationships/slide" Target="slides/slide47.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75c7617d39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1" name="Google Shape;591;g275c7617d39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Purpose: Have participants understand the relationship among the adults in the school is foundational to success in the PLC framework.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75c7617d39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g275c7617d39_0_2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Who you be?</a:t>
            </a:r>
            <a:endParaRPr/>
          </a:p>
          <a:p>
            <a:pPr indent="0" lvl="0" marL="0" rtl="0" algn="l">
              <a:lnSpc>
                <a:spcPct val="100000"/>
              </a:lnSpc>
              <a:spcBef>
                <a:spcPts val="0"/>
              </a:spcBef>
              <a:spcAft>
                <a:spcPts val="0"/>
              </a:spcAft>
              <a:buSzPts val="1100"/>
              <a:buNone/>
            </a:pPr>
            <a:r>
              <a:rPr lang="en"/>
              <a:t>So here I am, in front of educators, with a grammatically incorrect slide? But think about this, when you meet someone new, there are typically two questions that get asked “How are you? and What do you do?” Those are good questions but with some pitfalls. First, how you are may be conditional to your life situation that day and not a truly good measure of you. And answering what you do is a title not necessarily reflective of what you do. Like, my best friend, who is a principal doesn’t do principaling. She communicates, analyzes choices, inspires others and makes decisions everyday, all day. But if we really want to connect with someone, I’d argue that the question is “Who you be?” Instead of “I am tired or I am a teacher,” we say “I be inspired” “I be loved” “I be joyful”.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75c7617d39_0_4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g275c7617d39_0_4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For me, I am a mother. That’s my job title. It’s an important one but it doesn’t completely articulate who Aisha is. But, who I be? Well, I be synergy. I be happy. I be grateful. If you know these things about me, you know my core. So, who you be? Turn to an elbow partner and without using job title, share a few words that come to mind about who you be.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75c7617d39_0_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275c7617d39_0_6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75c7617d39_0_8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6" name="Google Shape;626;g275c7617d39_0_8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75c7617d39_0_1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75c7617d39_0_1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Give Bill credit for slide deck template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75c7617d39_0_1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2" name="Google Shape;642;g275c7617d39_0_14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Tell the story how Bob pulled up a chair with my school at an Institute.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75c7617d39_0_1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275c7617d39_0_1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275c7617d39_0_2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275c7617d39_0_2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275c7617d39_0_2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g275c7617d39_0_2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75c7617d39_0_2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275c7617d39_0_2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275c7617d39_0_29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275c7617d39_0_2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275c7617d39_0_3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7" name="Google Shape;727;g275c7617d39_0_3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chemeClr val="dk1"/>
                </a:solidFill>
              </a:rPr>
              <a:t>Mike likes to describe this as identifying “the list within the list.”  Can you tell us more about that, Mike?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275c7617d39_0_39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275c7617d39_0_3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275c7617d39_0_34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275c7617d39_0_3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75c7617d39_0_35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75c7617d39_0_3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75c7617d39_0_35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75c7617d39_0_3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75c7617d39_0_36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75c7617d39_0_3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75c7617d39_0_37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75c7617d39_0_3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75c7617d39_0_38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275c7617d39_0_3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275c7617d39_0_39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275c7617d39_0_3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75c7617d39_0_24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75c7617d39_0_2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75c7617d39_0_415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g275c7617d39_0_4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75c7617d39_0_4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75c7617d39_0_4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275c7617d39_0_4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275c7617d39_0_4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75c7617d39_0_4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275c7617d39_0_4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75c7617d39_0_456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g275c7617d39_0_45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275c7617d39_0_4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275c7617d39_0_4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275c7617d39_0_4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275c7617d39_0_4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275c7617d39_0_6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275c7617d39_0_6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275c7617d39_0_4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275c7617d39_0_4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75c7617d39_0_49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75c7617d39_0_4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275c7617d39_0_4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275c7617d39_0_4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275c7617d39_0_49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275c7617d39_0_4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75c7617d39_0_5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75c7617d39_0_5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75c7617d39_0_5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75c7617d39_0_5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275c7617d39_0_5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275c7617d39_0_5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75c7617d39_0_4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275c7617d39_0_4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275c7617d39_0_6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275c7617d39_0_6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275c7617d39_0_58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275c7617d39_0_58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275c7617d39_0_6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275c7617d39_0_6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75c7617d39_0_6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0" name="Google Shape;920;g275c7617d39_0_64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275c7617d39_0_6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275c7617d39_0_6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75c7617d39_0_6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75c7617d39_0_6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275c7617d39_0_6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275c7617d39_0_6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275c7617d39_0_6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275c7617d39_0_6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275c7617d39_0_6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3" name="Google Shape;963;g275c7617d39_0_66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75c7617d39_0_6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275c7617d39_0_6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75c7617d39_0_6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275c7617d39_0_6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75c7617d39_0_5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75c7617d39_0_5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75c7617d39_0_3410:notes"/>
          <p:cNvSpPr txBox="1"/>
          <p:nvPr>
            <p:ph idx="1" type="body"/>
          </p:nvPr>
        </p:nvSpPr>
        <p:spPr>
          <a:xfrm>
            <a:off x="1034707" y="4817477"/>
            <a:ext cx="5759400" cy="4480500"/>
          </a:xfrm>
          <a:prstGeom prst="rect">
            <a:avLst/>
          </a:prstGeom>
          <a:noFill/>
          <a:ln>
            <a:noFill/>
          </a:ln>
        </p:spPr>
        <p:txBody>
          <a:bodyPr anchorCtr="0" anchor="t" bIns="96625" lIns="96625" spcFirstLastPara="1" rIns="96625" wrap="square" tIns="96625">
            <a:noAutofit/>
          </a:bodyPr>
          <a:lstStyle/>
          <a:p>
            <a:pPr indent="-228600" lvl="0" marL="457200" rtl="0" algn="l">
              <a:lnSpc>
                <a:spcPct val="100000"/>
              </a:lnSpc>
              <a:spcBef>
                <a:spcPts val="381"/>
              </a:spcBef>
              <a:spcAft>
                <a:spcPts val="0"/>
              </a:spcAft>
              <a:buSzPts val="1100"/>
              <a:buNone/>
            </a:pPr>
            <a:r>
              <a:t/>
            </a:r>
            <a:endParaRPr>
              <a:latin typeface="Verdana"/>
              <a:ea typeface="Verdana"/>
              <a:cs typeface="Verdana"/>
              <a:sym typeface="Verdana"/>
            </a:endParaRPr>
          </a:p>
        </p:txBody>
      </p:sp>
      <p:sp>
        <p:nvSpPr>
          <p:cNvPr id="994" name="Google Shape;994;g275c7617d39_0_3410:notes"/>
          <p:cNvSpPr/>
          <p:nvPr>
            <p:ph idx="2" type="sldImg"/>
          </p:nvPr>
        </p:nvSpPr>
        <p:spPr>
          <a:xfrm>
            <a:off x="527050" y="782638"/>
            <a:ext cx="6774000" cy="3810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1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1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3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 Id="rId3"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1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1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30.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 Id="rId3" Type="http://schemas.openxmlformats.org/officeDocument/2006/relationships/image" Target="../media/image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1.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0" name="Shape 50"/>
        <p:cNvGrpSpPr/>
        <p:nvPr/>
      </p:nvGrpSpPr>
      <p:grpSpPr>
        <a:xfrm>
          <a:off x="0" y="0"/>
          <a:ext cx="0" cy="0"/>
          <a:chOff x="0" y="0"/>
          <a:chExt cx="0" cy="0"/>
        </a:xfrm>
      </p:grpSpPr>
      <p:sp>
        <p:nvSpPr>
          <p:cNvPr id="51" name="Google Shape;51;p1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6" name="Shape 56"/>
        <p:cNvGrpSpPr/>
        <p:nvPr/>
      </p:nvGrpSpPr>
      <p:grpSpPr>
        <a:xfrm>
          <a:off x="0" y="0"/>
          <a:ext cx="0" cy="0"/>
          <a:chOff x="0" y="0"/>
          <a:chExt cx="0" cy="0"/>
        </a:xfrm>
      </p:grpSpPr>
      <p:sp>
        <p:nvSpPr>
          <p:cNvPr id="57" name="Google Shape;57;p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cxnSp>
        <p:nvCxnSpPr>
          <p:cNvPr id="59" name="Google Shape;59;p16"/>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60" name="Google Shape;60;p16"/>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61" name="Google Shape;61;p16"/>
          <p:cNvGrpSpPr/>
          <p:nvPr/>
        </p:nvGrpSpPr>
        <p:grpSpPr>
          <a:xfrm>
            <a:off x="1004144" y="1022025"/>
            <a:ext cx="7136668" cy="152400"/>
            <a:chOff x="1346429" y="1011300"/>
            <a:chExt cx="6452100" cy="152400"/>
          </a:xfrm>
        </p:grpSpPr>
        <p:cxnSp>
          <p:nvCxnSpPr>
            <p:cNvPr id="62" name="Google Shape;62;p16"/>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63" name="Google Shape;63;p16"/>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64" name="Google Shape;64;p16"/>
          <p:cNvGrpSpPr/>
          <p:nvPr/>
        </p:nvGrpSpPr>
        <p:grpSpPr>
          <a:xfrm>
            <a:off x="1004151" y="3969100"/>
            <a:ext cx="7136668" cy="152400"/>
            <a:chOff x="1346435" y="3969088"/>
            <a:chExt cx="6452100" cy="152400"/>
          </a:xfrm>
        </p:grpSpPr>
        <p:cxnSp>
          <p:nvCxnSpPr>
            <p:cNvPr id="65" name="Google Shape;65;p16"/>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66" name="Google Shape;66;p16"/>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67" name="Google Shape;67;p16"/>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5400"/>
              <a:buNone/>
              <a:defRPr sz="5400"/>
            </a:lvl1pPr>
            <a:lvl2pPr lvl="1" rtl="0" algn="ctr">
              <a:lnSpc>
                <a:spcPct val="100000"/>
              </a:lnSpc>
              <a:spcBef>
                <a:spcPts val="0"/>
              </a:spcBef>
              <a:spcAft>
                <a:spcPts val="0"/>
              </a:spcAft>
              <a:buSzPts val="5400"/>
              <a:buNone/>
              <a:defRPr sz="5400"/>
            </a:lvl2pPr>
            <a:lvl3pPr lvl="2" rtl="0" algn="ctr">
              <a:lnSpc>
                <a:spcPct val="100000"/>
              </a:lnSpc>
              <a:spcBef>
                <a:spcPts val="0"/>
              </a:spcBef>
              <a:spcAft>
                <a:spcPts val="0"/>
              </a:spcAft>
              <a:buSzPts val="5400"/>
              <a:buNone/>
              <a:defRPr sz="5400"/>
            </a:lvl3pPr>
            <a:lvl4pPr lvl="3" rtl="0" algn="ctr">
              <a:lnSpc>
                <a:spcPct val="100000"/>
              </a:lnSpc>
              <a:spcBef>
                <a:spcPts val="0"/>
              </a:spcBef>
              <a:spcAft>
                <a:spcPts val="0"/>
              </a:spcAft>
              <a:buSzPts val="5400"/>
              <a:buNone/>
              <a:defRPr sz="5400"/>
            </a:lvl4pPr>
            <a:lvl5pPr lvl="4" rtl="0" algn="ctr">
              <a:lnSpc>
                <a:spcPct val="100000"/>
              </a:lnSpc>
              <a:spcBef>
                <a:spcPts val="0"/>
              </a:spcBef>
              <a:spcAft>
                <a:spcPts val="0"/>
              </a:spcAft>
              <a:buSzPts val="5400"/>
              <a:buNone/>
              <a:defRPr sz="5400"/>
            </a:lvl5pPr>
            <a:lvl6pPr lvl="5" rtl="0" algn="ctr">
              <a:lnSpc>
                <a:spcPct val="100000"/>
              </a:lnSpc>
              <a:spcBef>
                <a:spcPts val="0"/>
              </a:spcBef>
              <a:spcAft>
                <a:spcPts val="0"/>
              </a:spcAft>
              <a:buSzPts val="5400"/>
              <a:buNone/>
              <a:defRPr sz="5400"/>
            </a:lvl6pPr>
            <a:lvl7pPr lvl="6" rtl="0" algn="ctr">
              <a:lnSpc>
                <a:spcPct val="100000"/>
              </a:lnSpc>
              <a:spcBef>
                <a:spcPts val="0"/>
              </a:spcBef>
              <a:spcAft>
                <a:spcPts val="0"/>
              </a:spcAft>
              <a:buSzPts val="5400"/>
              <a:buNone/>
              <a:defRPr sz="5400"/>
            </a:lvl7pPr>
            <a:lvl8pPr lvl="7" rtl="0" algn="ctr">
              <a:lnSpc>
                <a:spcPct val="100000"/>
              </a:lnSpc>
              <a:spcBef>
                <a:spcPts val="0"/>
              </a:spcBef>
              <a:spcAft>
                <a:spcPts val="0"/>
              </a:spcAft>
              <a:buSzPts val="5400"/>
              <a:buNone/>
              <a:defRPr sz="5400"/>
            </a:lvl8pPr>
            <a:lvl9pPr lvl="8" rtl="0" algn="ctr">
              <a:lnSpc>
                <a:spcPct val="100000"/>
              </a:lnSpc>
              <a:spcBef>
                <a:spcPts val="0"/>
              </a:spcBef>
              <a:spcAft>
                <a:spcPts val="0"/>
              </a:spcAft>
              <a:buSzPts val="5400"/>
              <a:buNone/>
              <a:defRPr sz="5400"/>
            </a:lvl9pPr>
          </a:lstStyle>
          <a:p/>
        </p:txBody>
      </p:sp>
      <p:sp>
        <p:nvSpPr>
          <p:cNvPr id="68" name="Google Shape;68;p16"/>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sp>
        <p:nvSpPr>
          <p:cNvPr id="71" name="Google Shape;71;p17"/>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7"/>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73" name="Google Shape;73;p17"/>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74" name="Google Shape;7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75" name="Shape 75"/>
        <p:cNvGrpSpPr/>
        <p:nvPr/>
      </p:nvGrpSpPr>
      <p:grpSpPr>
        <a:xfrm>
          <a:off x="0" y="0"/>
          <a:ext cx="0" cy="0"/>
          <a:chOff x="0" y="0"/>
          <a:chExt cx="0" cy="0"/>
        </a:xfrm>
      </p:grpSpPr>
      <p:sp>
        <p:nvSpPr>
          <p:cNvPr id="76" name="Google Shape;76;p18"/>
          <p:cNvSpPr txBox="1"/>
          <p:nvPr>
            <p:ph type="title"/>
          </p:nvPr>
        </p:nvSpPr>
        <p:spPr>
          <a:xfrm>
            <a:off x="490250" y="526350"/>
            <a:ext cx="5613600" cy="4090800"/>
          </a:xfrm>
          <a:prstGeom prst="rect">
            <a:avLst/>
          </a:prstGeom>
          <a:noFill/>
          <a:ln>
            <a:noFill/>
          </a:ln>
        </p:spPr>
        <p:txBody>
          <a:bodyPr anchorCtr="0" anchor="ctr" bIns="91425" lIns="91425" spcFirstLastPara="1" rIns="91425" wrap="square" tIns="91425">
            <a:normAutofit/>
          </a:bodyPr>
          <a:lstStyle>
            <a:lvl1pPr lvl="0" rtl="0" algn="l">
              <a:lnSpc>
                <a:spcPct val="100000"/>
              </a:lnSpc>
              <a:spcBef>
                <a:spcPts val="0"/>
              </a:spcBef>
              <a:spcAft>
                <a:spcPts val="0"/>
              </a:spcAft>
              <a:buClr>
                <a:schemeClr val="dk2"/>
              </a:buClr>
              <a:buSzPts val="5400"/>
              <a:buNone/>
              <a:defRPr b="0" sz="5400">
                <a:solidFill>
                  <a:schemeClr val="dk2"/>
                </a:solidFill>
              </a:defRPr>
            </a:lvl1pPr>
            <a:lvl2pPr lvl="1" rtl="0" algn="l">
              <a:lnSpc>
                <a:spcPct val="100000"/>
              </a:lnSpc>
              <a:spcBef>
                <a:spcPts val="0"/>
              </a:spcBef>
              <a:spcAft>
                <a:spcPts val="0"/>
              </a:spcAft>
              <a:buClr>
                <a:schemeClr val="dk2"/>
              </a:buClr>
              <a:buSzPts val="5400"/>
              <a:buNone/>
              <a:defRPr b="0" sz="5400">
                <a:solidFill>
                  <a:schemeClr val="dk2"/>
                </a:solidFill>
              </a:defRPr>
            </a:lvl2pPr>
            <a:lvl3pPr lvl="2" rtl="0" algn="l">
              <a:lnSpc>
                <a:spcPct val="100000"/>
              </a:lnSpc>
              <a:spcBef>
                <a:spcPts val="0"/>
              </a:spcBef>
              <a:spcAft>
                <a:spcPts val="0"/>
              </a:spcAft>
              <a:buClr>
                <a:schemeClr val="dk2"/>
              </a:buClr>
              <a:buSzPts val="5400"/>
              <a:buNone/>
              <a:defRPr b="0" sz="5400">
                <a:solidFill>
                  <a:schemeClr val="dk2"/>
                </a:solidFill>
              </a:defRPr>
            </a:lvl3pPr>
            <a:lvl4pPr lvl="3" rtl="0" algn="l">
              <a:lnSpc>
                <a:spcPct val="100000"/>
              </a:lnSpc>
              <a:spcBef>
                <a:spcPts val="0"/>
              </a:spcBef>
              <a:spcAft>
                <a:spcPts val="0"/>
              </a:spcAft>
              <a:buClr>
                <a:schemeClr val="dk2"/>
              </a:buClr>
              <a:buSzPts val="5400"/>
              <a:buNone/>
              <a:defRPr b="0" sz="5400">
                <a:solidFill>
                  <a:schemeClr val="dk2"/>
                </a:solidFill>
              </a:defRPr>
            </a:lvl4pPr>
            <a:lvl5pPr lvl="4" rtl="0" algn="l">
              <a:lnSpc>
                <a:spcPct val="100000"/>
              </a:lnSpc>
              <a:spcBef>
                <a:spcPts val="0"/>
              </a:spcBef>
              <a:spcAft>
                <a:spcPts val="0"/>
              </a:spcAft>
              <a:buClr>
                <a:schemeClr val="dk2"/>
              </a:buClr>
              <a:buSzPts val="5400"/>
              <a:buNone/>
              <a:defRPr b="0" sz="5400">
                <a:solidFill>
                  <a:schemeClr val="dk2"/>
                </a:solidFill>
              </a:defRPr>
            </a:lvl5pPr>
            <a:lvl6pPr lvl="5" rtl="0" algn="l">
              <a:lnSpc>
                <a:spcPct val="100000"/>
              </a:lnSpc>
              <a:spcBef>
                <a:spcPts val="0"/>
              </a:spcBef>
              <a:spcAft>
                <a:spcPts val="0"/>
              </a:spcAft>
              <a:buClr>
                <a:schemeClr val="dk2"/>
              </a:buClr>
              <a:buSzPts val="5400"/>
              <a:buNone/>
              <a:defRPr b="0" sz="5400">
                <a:solidFill>
                  <a:schemeClr val="dk2"/>
                </a:solidFill>
              </a:defRPr>
            </a:lvl6pPr>
            <a:lvl7pPr lvl="6" rtl="0" algn="l">
              <a:lnSpc>
                <a:spcPct val="100000"/>
              </a:lnSpc>
              <a:spcBef>
                <a:spcPts val="0"/>
              </a:spcBef>
              <a:spcAft>
                <a:spcPts val="0"/>
              </a:spcAft>
              <a:buClr>
                <a:schemeClr val="dk2"/>
              </a:buClr>
              <a:buSzPts val="5400"/>
              <a:buNone/>
              <a:defRPr b="0" sz="5400">
                <a:solidFill>
                  <a:schemeClr val="dk2"/>
                </a:solidFill>
              </a:defRPr>
            </a:lvl7pPr>
            <a:lvl8pPr lvl="7" rtl="0" algn="l">
              <a:lnSpc>
                <a:spcPct val="100000"/>
              </a:lnSpc>
              <a:spcBef>
                <a:spcPts val="0"/>
              </a:spcBef>
              <a:spcAft>
                <a:spcPts val="0"/>
              </a:spcAft>
              <a:buClr>
                <a:schemeClr val="dk2"/>
              </a:buClr>
              <a:buSzPts val="5400"/>
              <a:buNone/>
              <a:defRPr b="0" sz="5400">
                <a:solidFill>
                  <a:schemeClr val="dk2"/>
                </a:solidFill>
              </a:defRPr>
            </a:lvl8pPr>
            <a:lvl9pPr lvl="8" rtl="0" algn="l">
              <a:lnSpc>
                <a:spcPct val="100000"/>
              </a:lnSpc>
              <a:spcBef>
                <a:spcPts val="0"/>
              </a:spcBef>
              <a:spcAft>
                <a:spcPts val="0"/>
              </a:spcAft>
              <a:buClr>
                <a:schemeClr val="dk2"/>
              </a:buClr>
              <a:buSzPts val="5400"/>
              <a:buNone/>
              <a:defRPr b="0" sz="5400">
                <a:solidFill>
                  <a:schemeClr val="dk2"/>
                </a:solidFill>
              </a:defRPr>
            </a:lvl9pPr>
          </a:lstStyle>
          <a:p/>
        </p:txBody>
      </p:sp>
      <p:sp>
        <p:nvSpPr>
          <p:cNvPr id="77" name="Google Shape;7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 name="Shape 78"/>
        <p:cNvGrpSpPr/>
        <p:nvPr/>
      </p:nvGrpSpPr>
      <p:grpSpPr>
        <a:xfrm>
          <a:off x="0" y="0"/>
          <a:ext cx="0" cy="0"/>
          <a:chOff x="0" y="0"/>
          <a:chExt cx="0" cy="0"/>
        </a:xfrm>
      </p:grpSpPr>
      <p:sp>
        <p:nvSpPr>
          <p:cNvPr id="79" name="Google Shape;79;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80" name="Google Shape;80;p1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1200"/>
              </a:spcBef>
              <a:spcAft>
                <a:spcPts val="0"/>
              </a:spcAft>
              <a:buClr>
                <a:schemeClr val="dk1"/>
              </a:buClr>
              <a:buSzPts val="1800"/>
              <a:buChar char="○"/>
              <a:defRPr/>
            </a:lvl2pPr>
            <a:lvl3pPr indent="-342900" lvl="2" marL="1371600" rtl="0" algn="l">
              <a:lnSpc>
                <a:spcPct val="115000"/>
              </a:lnSpc>
              <a:spcBef>
                <a:spcPts val="1200"/>
              </a:spcBef>
              <a:spcAft>
                <a:spcPts val="0"/>
              </a:spcAft>
              <a:buClr>
                <a:schemeClr val="dk1"/>
              </a:buClr>
              <a:buSzPts val="1800"/>
              <a:buChar char="■"/>
              <a:defRPr/>
            </a:lvl3pPr>
            <a:lvl4pPr indent="-342900" lvl="3" marL="1828800" rtl="0" algn="l">
              <a:lnSpc>
                <a:spcPct val="115000"/>
              </a:lnSpc>
              <a:spcBef>
                <a:spcPts val="1200"/>
              </a:spcBef>
              <a:spcAft>
                <a:spcPts val="0"/>
              </a:spcAft>
              <a:buClr>
                <a:schemeClr val="dk1"/>
              </a:buClr>
              <a:buSzPts val="1800"/>
              <a:buChar char="●"/>
              <a:defRPr/>
            </a:lvl4pPr>
            <a:lvl5pPr indent="-342900" lvl="4" marL="2286000" rtl="0" algn="l">
              <a:lnSpc>
                <a:spcPct val="115000"/>
              </a:lnSpc>
              <a:spcBef>
                <a:spcPts val="1200"/>
              </a:spcBef>
              <a:spcAft>
                <a:spcPts val="0"/>
              </a:spcAft>
              <a:buClr>
                <a:schemeClr val="dk1"/>
              </a:buClr>
              <a:buSzPts val="1800"/>
              <a:buChar char="○"/>
              <a:defRPr/>
            </a:lvl5pPr>
            <a:lvl6pPr indent="-342900" lvl="5" marL="2743200" rtl="0" algn="l">
              <a:lnSpc>
                <a:spcPct val="115000"/>
              </a:lnSpc>
              <a:spcBef>
                <a:spcPts val="1200"/>
              </a:spcBef>
              <a:spcAft>
                <a:spcPts val="0"/>
              </a:spcAft>
              <a:buClr>
                <a:schemeClr val="dk1"/>
              </a:buClr>
              <a:buSzPts val="1800"/>
              <a:buChar char="■"/>
              <a:defRPr/>
            </a:lvl6pPr>
            <a:lvl7pPr indent="-342900" lvl="6" marL="3200400" rtl="0" algn="l">
              <a:lnSpc>
                <a:spcPct val="115000"/>
              </a:lnSpc>
              <a:spcBef>
                <a:spcPts val="1200"/>
              </a:spcBef>
              <a:spcAft>
                <a:spcPts val="0"/>
              </a:spcAft>
              <a:buClr>
                <a:schemeClr val="dk1"/>
              </a:buClr>
              <a:buSzPts val="1800"/>
              <a:buChar char="●"/>
              <a:defRPr/>
            </a:lvl7pPr>
            <a:lvl8pPr indent="-342900" lvl="7" marL="3657600" rtl="0" algn="l">
              <a:lnSpc>
                <a:spcPct val="115000"/>
              </a:lnSpc>
              <a:spcBef>
                <a:spcPts val="1200"/>
              </a:spcBef>
              <a:spcAft>
                <a:spcPts val="0"/>
              </a:spcAft>
              <a:buClr>
                <a:schemeClr val="dk1"/>
              </a:buClr>
              <a:buSzPts val="1800"/>
              <a:buChar char="○"/>
              <a:defRPr/>
            </a:lvl8pPr>
            <a:lvl9pPr indent="-342900" lvl="8" marL="4114800" rtl="0" algn="l">
              <a:lnSpc>
                <a:spcPct val="115000"/>
              </a:lnSpc>
              <a:spcBef>
                <a:spcPts val="1200"/>
              </a:spcBef>
              <a:spcAft>
                <a:spcPts val="1200"/>
              </a:spcAft>
              <a:buClr>
                <a:schemeClr val="dk1"/>
              </a:buClr>
              <a:buSzPts val="1800"/>
              <a:buChar char="■"/>
              <a:defRPr/>
            </a:lvl9pPr>
          </a:lstStyle>
          <a:p/>
        </p:txBody>
      </p:sp>
      <p:sp>
        <p:nvSpPr>
          <p:cNvPr id="81" name="Google Shape;81;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2" name="Google Shape;82;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3" name="Google Shape;8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4" name="Shape 84"/>
        <p:cNvGrpSpPr/>
        <p:nvPr/>
      </p:nvGrpSpPr>
      <p:grpSpPr>
        <a:xfrm>
          <a:off x="0" y="0"/>
          <a:ext cx="0" cy="0"/>
          <a:chOff x="0" y="0"/>
          <a:chExt cx="0" cy="0"/>
        </a:xfrm>
      </p:grpSpPr>
      <p:sp>
        <p:nvSpPr>
          <p:cNvPr id="85" name="Google Shape;85;p20"/>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0"/>
          <p:cNvSpPr txBox="1"/>
          <p:nvPr>
            <p:ph type="title"/>
          </p:nvPr>
        </p:nvSpPr>
        <p:spPr>
          <a:xfrm>
            <a:off x="311700" y="814800"/>
            <a:ext cx="8571300" cy="9420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600"/>
              <a:buNone/>
              <a:defRPr/>
            </a:lvl1pPr>
            <a:lvl2pPr lvl="1" rtl="0" algn="ctr">
              <a:lnSpc>
                <a:spcPct val="100000"/>
              </a:lnSpc>
              <a:spcBef>
                <a:spcPts val="0"/>
              </a:spcBef>
              <a:spcAft>
                <a:spcPts val="0"/>
              </a:spcAft>
              <a:buSzPts val="3600"/>
              <a:buNone/>
              <a:defRPr/>
            </a:lvl2pPr>
            <a:lvl3pPr lvl="2" rtl="0" algn="ctr">
              <a:lnSpc>
                <a:spcPct val="100000"/>
              </a:lnSpc>
              <a:spcBef>
                <a:spcPts val="0"/>
              </a:spcBef>
              <a:spcAft>
                <a:spcPts val="0"/>
              </a:spcAft>
              <a:buSzPts val="3600"/>
              <a:buNone/>
              <a:defRPr/>
            </a:lvl3pPr>
            <a:lvl4pPr lvl="3" rtl="0" algn="ctr">
              <a:lnSpc>
                <a:spcPct val="100000"/>
              </a:lnSpc>
              <a:spcBef>
                <a:spcPts val="0"/>
              </a:spcBef>
              <a:spcAft>
                <a:spcPts val="0"/>
              </a:spcAft>
              <a:buSzPts val="3600"/>
              <a:buNone/>
              <a:defRPr/>
            </a:lvl4pPr>
            <a:lvl5pPr lvl="4" rtl="0" algn="ctr">
              <a:lnSpc>
                <a:spcPct val="100000"/>
              </a:lnSpc>
              <a:spcBef>
                <a:spcPts val="0"/>
              </a:spcBef>
              <a:spcAft>
                <a:spcPts val="0"/>
              </a:spcAft>
              <a:buSzPts val="3600"/>
              <a:buNone/>
              <a:defRPr/>
            </a:lvl5pPr>
            <a:lvl6pPr lvl="5" rtl="0" algn="ctr">
              <a:lnSpc>
                <a:spcPct val="100000"/>
              </a:lnSpc>
              <a:spcBef>
                <a:spcPts val="0"/>
              </a:spcBef>
              <a:spcAft>
                <a:spcPts val="0"/>
              </a:spcAft>
              <a:buSzPts val="3600"/>
              <a:buNone/>
              <a:defRPr/>
            </a:lvl6pPr>
            <a:lvl7pPr lvl="6" rtl="0" algn="ctr">
              <a:lnSpc>
                <a:spcPct val="100000"/>
              </a:lnSpc>
              <a:spcBef>
                <a:spcPts val="0"/>
              </a:spcBef>
              <a:spcAft>
                <a:spcPts val="0"/>
              </a:spcAft>
              <a:buSzPts val="3600"/>
              <a:buNone/>
              <a:defRPr/>
            </a:lvl7pPr>
            <a:lvl8pPr lvl="7" rtl="0" algn="ctr">
              <a:lnSpc>
                <a:spcPct val="100000"/>
              </a:lnSpc>
              <a:spcBef>
                <a:spcPts val="0"/>
              </a:spcBef>
              <a:spcAft>
                <a:spcPts val="0"/>
              </a:spcAft>
              <a:buSzPts val="3600"/>
              <a:buNone/>
              <a:defRPr/>
            </a:lvl8pPr>
            <a:lvl9pPr lvl="8" rtl="0" algn="ctr">
              <a:lnSpc>
                <a:spcPct val="100000"/>
              </a:lnSpc>
              <a:spcBef>
                <a:spcPts val="0"/>
              </a:spcBef>
              <a:spcAft>
                <a:spcPts val="0"/>
              </a:spcAft>
              <a:buSzPts val="3600"/>
              <a:buNone/>
              <a:defRPr/>
            </a:lvl9pPr>
          </a:lstStyle>
          <a:p/>
        </p:txBody>
      </p:sp>
      <p:sp>
        <p:nvSpPr>
          <p:cNvPr id="87" name="Google Shape;87;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8" name="Shape 88"/>
        <p:cNvGrpSpPr/>
        <p:nvPr/>
      </p:nvGrpSpPr>
      <p:grpSpPr>
        <a:xfrm>
          <a:off x="0" y="0"/>
          <a:ext cx="0" cy="0"/>
          <a:chOff x="0" y="0"/>
          <a:chExt cx="0" cy="0"/>
        </a:xfrm>
      </p:grpSpPr>
      <p:sp>
        <p:nvSpPr>
          <p:cNvPr id="89" name="Google Shape;89;p2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90" name="Google Shape;90;p21"/>
          <p:cNvSpPr txBox="1"/>
          <p:nvPr>
            <p:ph idx="1" type="body"/>
          </p:nvPr>
        </p:nvSpPr>
        <p:spPr>
          <a:xfrm>
            <a:off x="3117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1" name="Google Shape;91;p21"/>
          <p:cNvSpPr txBox="1"/>
          <p:nvPr>
            <p:ph idx="2" type="body"/>
          </p:nvPr>
        </p:nvSpPr>
        <p:spPr>
          <a:xfrm>
            <a:off x="48324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2" name="Google Shape;9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3" name="Shape 93"/>
        <p:cNvGrpSpPr/>
        <p:nvPr/>
      </p:nvGrpSpPr>
      <p:grpSpPr>
        <a:xfrm>
          <a:off x="0" y="0"/>
          <a:ext cx="0" cy="0"/>
          <a:chOff x="0" y="0"/>
          <a:chExt cx="0" cy="0"/>
        </a:xfrm>
      </p:grpSpPr>
      <p:sp>
        <p:nvSpPr>
          <p:cNvPr id="94" name="Google Shape;94;p22"/>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95" name="Google Shape;9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6" name="Shape 96"/>
        <p:cNvGrpSpPr/>
        <p:nvPr/>
      </p:nvGrpSpPr>
      <p:grpSpPr>
        <a:xfrm>
          <a:off x="0" y="0"/>
          <a:ext cx="0" cy="0"/>
          <a:chOff x="0" y="0"/>
          <a:chExt cx="0" cy="0"/>
        </a:xfrm>
      </p:grpSpPr>
      <p:sp>
        <p:nvSpPr>
          <p:cNvPr id="97" name="Google Shape;97;p2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98" name="Google Shape;98;p2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9" name="Google Shape;9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 name="Shape 100"/>
        <p:cNvGrpSpPr/>
        <p:nvPr/>
      </p:nvGrpSpPr>
      <p:grpSpPr>
        <a:xfrm>
          <a:off x="0" y="0"/>
          <a:ext cx="0" cy="0"/>
          <a:chOff x="0" y="0"/>
          <a:chExt cx="0" cy="0"/>
        </a:xfrm>
      </p:grpSpPr>
      <p:sp>
        <p:nvSpPr>
          <p:cNvPr id="101" name="Google Shape;101;p24"/>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2" name="Google Shape;102;p2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3" name="Google Shape;103;p24"/>
          <p:cNvSpPr txBox="1"/>
          <p:nvPr>
            <p:ph type="title"/>
          </p:nvPr>
        </p:nvSpPr>
        <p:spPr>
          <a:xfrm>
            <a:off x="265500" y="1039675"/>
            <a:ext cx="4045200" cy="16758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104" name="Google Shape;104;p24"/>
          <p:cNvSpPr txBox="1"/>
          <p:nvPr>
            <p:ph idx="1" type="subTitle"/>
          </p:nvPr>
        </p:nvSpPr>
        <p:spPr>
          <a:xfrm>
            <a:off x="265500" y="2726875"/>
            <a:ext cx="4045200" cy="12351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5" name="Google Shape;105;p2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0"/>
              </a:spcBef>
              <a:spcAft>
                <a:spcPts val="0"/>
              </a:spcAft>
              <a:buClr>
                <a:schemeClr val="lt1"/>
              </a:buClr>
              <a:buSzPts val="1400"/>
              <a:buChar char="○"/>
              <a:defRPr>
                <a:solidFill>
                  <a:schemeClr val="lt1"/>
                </a:solidFill>
              </a:defRPr>
            </a:lvl2pPr>
            <a:lvl3pPr indent="-317500" lvl="2" marL="1371600" rtl="0" algn="l">
              <a:lnSpc>
                <a:spcPct val="115000"/>
              </a:lnSpc>
              <a:spcBef>
                <a:spcPts val="0"/>
              </a:spcBef>
              <a:spcAft>
                <a:spcPts val="0"/>
              </a:spcAft>
              <a:buClr>
                <a:schemeClr val="lt1"/>
              </a:buClr>
              <a:buSzPts val="1400"/>
              <a:buChar char="■"/>
              <a:defRPr>
                <a:solidFill>
                  <a:schemeClr val="lt1"/>
                </a:solidFill>
              </a:defRPr>
            </a:lvl3pPr>
            <a:lvl4pPr indent="-317500" lvl="3" marL="1828800" rtl="0" algn="l">
              <a:lnSpc>
                <a:spcPct val="115000"/>
              </a:lnSpc>
              <a:spcBef>
                <a:spcPts val="0"/>
              </a:spcBef>
              <a:spcAft>
                <a:spcPts val="0"/>
              </a:spcAft>
              <a:buClr>
                <a:schemeClr val="lt1"/>
              </a:buClr>
              <a:buSzPts val="1400"/>
              <a:buChar char="●"/>
              <a:defRPr>
                <a:solidFill>
                  <a:schemeClr val="lt1"/>
                </a:solidFill>
              </a:defRPr>
            </a:lvl4pPr>
            <a:lvl5pPr indent="-317500" lvl="4" marL="2286000" rtl="0" algn="l">
              <a:lnSpc>
                <a:spcPct val="115000"/>
              </a:lnSpc>
              <a:spcBef>
                <a:spcPts val="0"/>
              </a:spcBef>
              <a:spcAft>
                <a:spcPts val="0"/>
              </a:spcAft>
              <a:buClr>
                <a:schemeClr val="lt1"/>
              </a:buClr>
              <a:buSzPts val="1400"/>
              <a:buChar char="○"/>
              <a:defRPr>
                <a:solidFill>
                  <a:schemeClr val="lt1"/>
                </a:solidFill>
              </a:defRPr>
            </a:lvl5pPr>
            <a:lvl6pPr indent="-317500" lvl="5" marL="2743200" rtl="0" algn="l">
              <a:lnSpc>
                <a:spcPct val="115000"/>
              </a:lnSpc>
              <a:spcBef>
                <a:spcPts val="0"/>
              </a:spcBef>
              <a:spcAft>
                <a:spcPts val="0"/>
              </a:spcAft>
              <a:buClr>
                <a:schemeClr val="lt1"/>
              </a:buClr>
              <a:buSzPts val="1400"/>
              <a:buChar char="■"/>
              <a:defRPr>
                <a:solidFill>
                  <a:schemeClr val="lt1"/>
                </a:solidFill>
              </a:defRPr>
            </a:lvl6pPr>
            <a:lvl7pPr indent="-317500" lvl="6" marL="3200400" rtl="0" algn="l">
              <a:lnSpc>
                <a:spcPct val="115000"/>
              </a:lnSpc>
              <a:spcBef>
                <a:spcPts val="0"/>
              </a:spcBef>
              <a:spcAft>
                <a:spcPts val="0"/>
              </a:spcAft>
              <a:buClr>
                <a:schemeClr val="lt1"/>
              </a:buClr>
              <a:buSzPts val="1400"/>
              <a:buChar char="●"/>
              <a:defRPr>
                <a:solidFill>
                  <a:schemeClr val="lt1"/>
                </a:solidFill>
              </a:defRPr>
            </a:lvl7pPr>
            <a:lvl8pPr indent="-317500" lvl="7" marL="3657600" rtl="0" algn="l">
              <a:lnSpc>
                <a:spcPct val="115000"/>
              </a:lnSpc>
              <a:spcBef>
                <a:spcPts val="0"/>
              </a:spcBef>
              <a:spcAft>
                <a:spcPts val="0"/>
              </a:spcAft>
              <a:buClr>
                <a:schemeClr val="lt1"/>
              </a:buClr>
              <a:buSzPts val="1400"/>
              <a:buChar char="○"/>
              <a:defRPr>
                <a:solidFill>
                  <a:schemeClr val="lt1"/>
                </a:solidFill>
              </a:defRPr>
            </a:lvl8pPr>
            <a:lvl9pPr indent="-317500" lvl="8" marL="4114800" rtl="0" algn="l">
              <a:lnSpc>
                <a:spcPct val="115000"/>
              </a:lnSpc>
              <a:spcBef>
                <a:spcPts val="0"/>
              </a:spcBef>
              <a:spcAft>
                <a:spcPts val="0"/>
              </a:spcAft>
              <a:buClr>
                <a:schemeClr val="lt1"/>
              </a:buClr>
              <a:buSzPts val="1400"/>
              <a:buChar char="■"/>
              <a:defRPr>
                <a:solidFill>
                  <a:schemeClr val="lt1"/>
                </a:solidFill>
              </a:defRPr>
            </a:lvl9pPr>
          </a:lstStyle>
          <a:p/>
        </p:txBody>
      </p:sp>
      <p:sp>
        <p:nvSpPr>
          <p:cNvPr id="106" name="Google Shape;10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 name="Shape 107"/>
        <p:cNvGrpSpPr/>
        <p:nvPr/>
      </p:nvGrpSpPr>
      <p:grpSpPr>
        <a:xfrm>
          <a:off x="0" y="0"/>
          <a:ext cx="0" cy="0"/>
          <a:chOff x="0" y="0"/>
          <a:chExt cx="0" cy="0"/>
        </a:xfrm>
      </p:grpSpPr>
      <p:sp>
        <p:nvSpPr>
          <p:cNvPr id="108" name="Google Shape;108;p25"/>
          <p:cNvSpPr txBox="1"/>
          <p:nvPr>
            <p:ph idx="1" type="body"/>
          </p:nvPr>
        </p:nvSpPr>
        <p:spPr>
          <a:xfrm>
            <a:off x="311700" y="4230725"/>
            <a:ext cx="5998800" cy="598800"/>
          </a:xfrm>
          <a:prstGeom prst="rect">
            <a:avLst/>
          </a:prstGeom>
          <a:noFill/>
          <a:ln>
            <a:noFill/>
          </a:ln>
        </p:spPr>
        <p:txBody>
          <a:bodyPr anchorCtr="0" anchor="ctr" bIns="91425" lIns="91425" spcFirstLastPara="1" rIns="91425" wrap="square" tIns="91425">
            <a:normAutofit/>
          </a:bodyPr>
          <a:lstStyle>
            <a:lvl1pPr indent="-228600" lvl="0" marL="457200" rtl="0" algn="l">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09" name="Google Shape;10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sp>
        <p:nvSpPr>
          <p:cNvPr id="111" name="Google Shape;111;p26"/>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6"/>
          <p:cNvSpPr txBox="1"/>
          <p:nvPr>
            <p:ph hasCustomPrompt="1" type="title"/>
          </p:nvPr>
        </p:nvSpPr>
        <p:spPr>
          <a:xfrm>
            <a:off x="311700" y="1304850"/>
            <a:ext cx="8520600" cy="15384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chemeClr val="accent3"/>
              </a:buClr>
              <a:buSzPts val="13000"/>
              <a:buNone/>
              <a:defRPr sz="13000">
                <a:solidFill>
                  <a:schemeClr val="accent3"/>
                </a:solidFill>
              </a:defRPr>
            </a:lvl1pPr>
            <a:lvl2pPr lvl="1" rtl="0" algn="ctr">
              <a:lnSpc>
                <a:spcPct val="100000"/>
              </a:lnSpc>
              <a:spcBef>
                <a:spcPts val="0"/>
              </a:spcBef>
              <a:spcAft>
                <a:spcPts val="0"/>
              </a:spcAft>
              <a:buClr>
                <a:schemeClr val="accent3"/>
              </a:buClr>
              <a:buSzPts val="13000"/>
              <a:buNone/>
              <a:defRPr sz="13000">
                <a:solidFill>
                  <a:schemeClr val="accent3"/>
                </a:solidFill>
              </a:defRPr>
            </a:lvl2pPr>
            <a:lvl3pPr lvl="2" rtl="0" algn="ctr">
              <a:lnSpc>
                <a:spcPct val="100000"/>
              </a:lnSpc>
              <a:spcBef>
                <a:spcPts val="0"/>
              </a:spcBef>
              <a:spcAft>
                <a:spcPts val="0"/>
              </a:spcAft>
              <a:buClr>
                <a:schemeClr val="accent3"/>
              </a:buClr>
              <a:buSzPts val="13000"/>
              <a:buNone/>
              <a:defRPr sz="13000">
                <a:solidFill>
                  <a:schemeClr val="accent3"/>
                </a:solidFill>
              </a:defRPr>
            </a:lvl3pPr>
            <a:lvl4pPr lvl="3" rtl="0" algn="ctr">
              <a:lnSpc>
                <a:spcPct val="100000"/>
              </a:lnSpc>
              <a:spcBef>
                <a:spcPts val="0"/>
              </a:spcBef>
              <a:spcAft>
                <a:spcPts val="0"/>
              </a:spcAft>
              <a:buClr>
                <a:schemeClr val="accent3"/>
              </a:buClr>
              <a:buSzPts val="13000"/>
              <a:buNone/>
              <a:defRPr sz="13000">
                <a:solidFill>
                  <a:schemeClr val="accent3"/>
                </a:solidFill>
              </a:defRPr>
            </a:lvl4pPr>
            <a:lvl5pPr lvl="4" rtl="0" algn="ctr">
              <a:lnSpc>
                <a:spcPct val="100000"/>
              </a:lnSpc>
              <a:spcBef>
                <a:spcPts val="0"/>
              </a:spcBef>
              <a:spcAft>
                <a:spcPts val="0"/>
              </a:spcAft>
              <a:buClr>
                <a:schemeClr val="accent3"/>
              </a:buClr>
              <a:buSzPts val="13000"/>
              <a:buNone/>
              <a:defRPr sz="13000">
                <a:solidFill>
                  <a:schemeClr val="accent3"/>
                </a:solidFill>
              </a:defRPr>
            </a:lvl5pPr>
            <a:lvl6pPr lvl="5" rtl="0" algn="ctr">
              <a:lnSpc>
                <a:spcPct val="100000"/>
              </a:lnSpc>
              <a:spcBef>
                <a:spcPts val="0"/>
              </a:spcBef>
              <a:spcAft>
                <a:spcPts val="0"/>
              </a:spcAft>
              <a:buClr>
                <a:schemeClr val="accent3"/>
              </a:buClr>
              <a:buSzPts val="13000"/>
              <a:buNone/>
              <a:defRPr sz="13000">
                <a:solidFill>
                  <a:schemeClr val="accent3"/>
                </a:solidFill>
              </a:defRPr>
            </a:lvl6pPr>
            <a:lvl7pPr lvl="6" rtl="0" algn="ctr">
              <a:lnSpc>
                <a:spcPct val="100000"/>
              </a:lnSpc>
              <a:spcBef>
                <a:spcPts val="0"/>
              </a:spcBef>
              <a:spcAft>
                <a:spcPts val="0"/>
              </a:spcAft>
              <a:buClr>
                <a:schemeClr val="accent3"/>
              </a:buClr>
              <a:buSzPts val="13000"/>
              <a:buNone/>
              <a:defRPr sz="13000">
                <a:solidFill>
                  <a:schemeClr val="accent3"/>
                </a:solidFill>
              </a:defRPr>
            </a:lvl7pPr>
            <a:lvl8pPr lvl="7" rtl="0" algn="ctr">
              <a:lnSpc>
                <a:spcPct val="100000"/>
              </a:lnSpc>
              <a:spcBef>
                <a:spcPts val="0"/>
              </a:spcBef>
              <a:spcAft>
                <a:spcPts val="0"/>
              </a:spcAft>
              <a:buClr>
                <a:schemeClr val="accent3"/>
              </a:buClr>
              <a:buSzPts val="13000"/>
              <a:buNone/>
              <a:defRPr sz="13000">
                <a:solidFill>
                  <a:schemeClr val="accent3"/>
                </a:solidFill>
              </a:defRPr>
            </a:lvl8pPr>
            <a:lvl9pPr lvl="8" rtl="0" algn="ctr">
              <a:lnSpc>
                <a:spcPct val="100000"/>
              </a:lnSpc>
              <a:spcBef>
                <a:spcPts val="0"/>
              </a:spcBef>
              <a:spcAft>
                <a:spcPts val="0"/>
              </a:spcAft>
              <a:buClr>
                <a:schemeClr val="accent3"/>
              </a:buClr>
              <a:buSzPts val="13000"/>
              <a:buNone/>
              <a:defRPr sz="13000">
                <a:solidFill>
                  <a:schemeClr val="accent3"/>
                </a:solidFill>
              </a:defRPr>
            </a:lvl9pPr>
          </a:lstStyle>
          <a:p>
            <a:r>
              <a:t>xx%</a:t>
            </a:r>
          </a:p>
        </p:txBody>
      </p:sp>
      <p:sp>
        <p:nvSpPr>
          <p:cNvPr id="113" name="Google Shape;113;p26"/>
          <p:cNvSpPr txBox="1"/>
          <p:nvPr>
            <p:ph idx="1" type="body"/>
          </p:nvPr>
        </p:nvSpPr>
        <p:spPr>
          <a:xfrm>
            <a:off x="311700" y="2995650"/>
            <a:ext cx="8520600" cy="1071600"/>
          </a:xfrm>
          <a:prstGeom prst="rect">
            <a:avLst/>
          </a:prstGeom>
          <a:noFill/>
          <a:ln>
            <a:noFill/>
          </a:ln>
        </p:spPr>
        <p:txBody>
          <a:bodyPr anchorCtr="0" anchor="t" bIns="91425" lIns="91425" spcFirstLastPara="1" rIns="91425" wrap="square" tIns="91425">
            <a:norm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
        <p:nvSpPr>
          <p:cNvPr id="114" name="Google Shape;11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p:cSld name="1_Section Header">
    <p:bg>
      <p:bgPr>
        <a:solidFill>
          <a:schemeClr val="lt1"/>
        </a:solidFill>
      </p:bgPr>
    </p:bg>
    <p:spTree>
      <p:nvGrpSpPr>
        <p:cNvPr id="115" name="Shape 115"/>
        <p:cNvGrpSpPr/>
        <p:nvPr/>
      </p:nvGrpSpPr>
      <p:grpSpPr>
        <a:xfrm>
          <a:off x="0" y="0"/>
          <a:ext cx="0" cy="0"/>
          <a:chOff x="0" y="0"/>
          <a:chExt cx="0" cy="0"/>
        </a:xfrm>
      </p:grpSpPr>
      <p:sp>
        <p:nvSpPr>
          <p:cNvPr id="116" name="Google Shape;116;p27"/>
          <p:cNvSpPr/>
          <p:nvPr/>
        </p:nvSpPr>
        <p:spPr>
          <a:xfrm>
            <a:off x="-5132" y="1544259"/>
            <a:ext cx="9146700"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7"/>
          <p:cNvSpPr txBox="1"/>
          <p:nvPr>
            <p:ph type="title"/>
          </p:nvPr>
        </p:nvSpPr>
        <p:spPr>
          <a:xfrm>
            <a:off x="624893" y="1656659"/>
            <a:ext cx="7886700" cy="1257300"/>
          </a:xfrm>
          <a:prstGeom prst="rect">
            <a:avLst/>
          </a:prstGeom>
          <a:noFill/>
          <a:ln>
            <a:noFill/>
          </a:ln>
        </p:spPr>
        <p:txBody>
          <a:bodyPr anchorCtr="0" anchor="ctr" bIns="91425" lIns="91425" spcFirstLastPara="1" rIns="91425" wrap="square" tIns="91425">
            <a:noAutofit/>
          </a:bodyPr>
          <a:lstStyle>
            <a:lvl1pPr lvl="0" rtl="0" algn="ctr">
              <a:lnSpc>
                <a:spcPct val="80000"/>
              </a:lnSpc>
              <a:spcBef>
                <a:spcPts val="0"/>
              </a:spcBef>
              <a:spcAft>
                <a:spcPts val="0"/>
              </a:spcAft>
              <a:buSzPts val="3600"/>
              <a:buNone/>
              <a:defRPr b="0" sz="4500">
                <a:solidFill>
                  <a:schemeClr val="lt1"/>
                </a:solidFill>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118" name="Google Shape;118;p27"/>
          <p:cNvSpPr txBox="1"/>
          <p:nvPr>
            <p:ph idx="1" type="body"/>
          </p:nvPr>
        </p:nvSpPr>
        <p:spPr>
          <a:xfrm>
            <a:off x="624893" y="3007751"/>
            <a:ext cx="7886700" cy="881100"/>
          </a:xfrm>
          <a:prstGeom prst="rect">
            <a:avLst/>
          </a:prstGeom>
          <a:noFill/>
          <a:ln>
            <a:noFill/>
          </a:ln>
        </p:spPr>
        <p:txBody>
          <a:bodyPr anchorCtr="0" anchor="t" bIns="91425" lIns="91425" spcFirstLastPara="1" rIns="91425" wrap="square" tIns="91425">
            <a:normAutofit/>
          </a:bodyPr>
          <a:lstStyle>
            <a:lvl1pPr indent="-228600" lvl="0" marL="457200" rtl="0" algn="ctr">
              <a:lnSpc>
                <a:spcPct val="115000"/>
              </a:lnSpc>
              <a:spcBef>
                <a:spcPts val="0"/>
              </a:spcBef>
              <a:spcAft>
                <a:spcPts val="0"/>
              </a:spcAft>
              <a:buSzPts val="1800"/>
              <a:buNone/>
              <a:defRPr sz="1500">
                <a:solidFill>
                  <a:schemeClr val="dk2"/>
                </a:solidFill>
              </a:defRPr>
            </a:lvl1pPr>
            <a:lvl2pPr indent="-228600" lvl="1" marL="914400" rtl="0" algn="l">
              <a:lnSpc>
                <a:spcPct val="115000"/>
              </a:lnSpc>
              <a:spcBef>
                <a:spcPts val="0"/>
              </a:spcBef>
              <a:spcAft>
                <a:spcPts val="0"/>
              </a:spcAft>
              <a:buSzPts val="1400"/>
              <a:buNone/>
              <a:defRPr sz="1350">
                <a:solidFill>
                  <a:srgbClr val="BEEEE3"/>
                </a:solidFill>
              </a:defRPr>
            </a:lvl2pPr>
            <a:lvl3pPr indent="-228600" lvl="2" marL="1371600" rtl="0" algn="l">
              <a:lnSpc>
                <a:spcPct val="115000"/>
              </a:lnSpc>
              <a:spcBef>
                <a:spcPts val="0"/>
              </a:spcBef>
              <a:spcAft>
                <a:spcPts val="0"/>
              </a:spcAft>
              <a:buSzPts val="1400"/>
              <a:buNone/>
              <a:defRPr sz="1200">
                <a:solidFill>
                  <a:srgbClr val="BEEEE3"/>
                </a:solidFill>
              </a:defRPr>
            </a:lvl3pPr>
            <a:lvl4pPr indent="-228600" lvl="3" marL="1828800" rtl="0" algn="l">
              <a:lnSpc>
                <a:spcPct val="115000"/>
              </a:lnSpc>
              <a:spcBef>
                <a:spcPts val="0"/>
              </a:spcBef>
              <a:spcAft>
                <a:spcPts val="0"/>
              </a:spcAft>
              <a:buSzPts val="1400"/>
              <a:buNone/>
              <a:defRPr sz="1050">
                <a:solidFill>
                  <a:srgbClr val="BEEEE3"/>
                </a:solidFill>
              </a:defRPr>
            </a:lvl4pPr>
            <a:lvl5pPr indent="-228600" lvl="4" marL="2286000" rtl="0" algn="l">
              <a:lnSpc>
                <a:spcPct val="115000"/>
              </a:lnSpc>
              <a:spcBef>
                <a:spcPts val="0"/>
              </a:spcBef>
              <a:spcAft>
                <a:spcPts val="0"/>
              </a:spcAft>
              <a:buSzPts val="1400"/>
              <a:buNone/>
              <a:defRPr sz="1050">
                <a:solidFill>
                  <a:srgbClr val="BEEEE3"/>
                </a:solidFill>
              </a:defRPr>
            </a:lvl5pPr>
            <a:lvl6pPr indent="-228600" lvl="5" marL="2743200" rtl="0" algn="l">
              <a:lnSpc>
                <a:spcPct val="115000"/>
              </a:lnSpc>
              <a:spcBef>
                <a:spcPts val="0"/>
              </a:spcBef>
              <a:spcAft>
                <a:spcPts val="0"/>
              </a:spcAft>
              <a:buSzPts val="1400"/>
              <a:buNone/>
              <a:defRPr sz="1050">
                <a:solidFill>
                  <a:srgbClr val="BEEEE3"/>
                </a:solidFill>
              </a:defRPr>
            </a:lvl6pPr>
            <a:lvl7pPr indent="-228600" lvl="6" marL="3200400" rtl="0" algn="l">
              <a:lnSpc>
                <a:spcPct val="115000"/>
              </a:lnSpc>
              <a:spcBef>
                <a:spcPts val="0"/>
              </a:spcBef>
              <a:spcAft>
                <a:spcPts val="0"/>
              </a:spcAft>
              <a:buSzPts val="1400"/>
              <a:buNone/>
              <a:defRPr sz="1050">
                <a:solidFill>
                  <a:srgbClr val="BEEEE3"/>
                </a:solidFill>
              </a:defRPr>
            </a:lvl7pPr>
            <a:lvl8pPr indent="-228600" lvl="7" marL="3657600" rtl="0" algn="l">
              <a:lnSpc>
                <a:spcPct val="115000"/>
              </a:lnSpc>
              <a:spcBef>
                <a:spcPts val="0"/>
              </a:spcBef>
              <a:spcAft>
                <a:spcPts val="0"/>
              </a:spcAft>
              <a:buSzPts val="1400"/>
              <a:buNone/>
              <a:defRPr sz="1050">
                <a:solidFill>
                  <a:srgbClr val="BEEEE3"/>
                </a:solidFill>
              </a:defRPr>
            </a:lvl8pPr>
            <a:lvl9pPr indent="-228600" lvl="8" marL="4114800" rtl="0" algn="l">
              <a:lnSpc>
                <a:spcPct val="115000"/>
              </a:lnSpc>
              <a:spcBef>
                <a:spcPts val="0"/>
              </a:spcBef>
              <a:spcAft>
                <a:spcPts val="0"/>
              </a:spcAft>
              <a:buSzPts val="1400"/>
              <a:buNone/>
              <a:defRPr sz="1050">
                <a:solidFill>
                  <a:srgbClr val="BEEEE3"/>
                </a:solidFill>
              </a:defRPr>
            </a:lvl9pPr>
          </a:lstStyle>
          <a:p/>
        </p:txBody>
      </p:sp>
      <p:sp>
        <p:nvSpPr>
          <p:cNvPr id="119" name="Google Shape;119;p2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0" name="Google Shape;120;p2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1" name="Google Shape;121;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2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0" name="Google Shape;130;p2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1" name="Google Shape;131;p2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2" name="Shape 132"/>
        <p:cNvGrpSpPr/>
        <p:nvPr/>
      </p:nvGrpSpPr>
      <p:grpSpPr>
        <a:xfrm>
          <a:off x="0" y="0"/>
          <a:ext cx="0" cy="0"/>
          <a:chOff x="0" y="0"/>
          <a:chExt cx="0" cy="0"/>
        </a:xfrm>
      </p:grpSpPr>
      <p:sp>
        <p:nvSpPr>
          <p:cNvPr id="133" name="Google Shape;133;p3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34" name="Google Shape;134;p30"/>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35" name="Google Shape;135;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6" name="Google Shape;136;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7" name="Google Shape;137;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8" name="Shape 138"/>
        <p:cNvGrpSpPr/>
        <p:nvPr/>
      </p:nvGrpSpPr>
      <p:grpSpPr>
        <a:xfrm>
          <a:off x="0" y="0"/>
          <a:ext cx="0" cy="0"/>
          <a:chOff x="0" y="0"/>
          <a:chExt cx="0" cy="0"/>
        </a:xfrm>
      </p:grpSpPr>
      <p:sp>
        <p:nvSpPr>
          <p:cNvPr id="139" name="Google Shape;139;p3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0" name="Google Shape;140;p3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1" name="Google Shape;141;p3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2" name="Google Shape;142;p3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3" name="Google Shape;143;p3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4" name="Shape 144"/>
        <p:cNvGrpSpPr/>
        <p:nvPr/>
      </p:nvGrpSpPr>
      <p:grpSpPr>
        <a:xfrm>
          <a:off x="0" y="0"/>
          <a:ext cx="0" cy="0"/>
          <a:chOff x="0" y="0"/>
          <a:chExt cx="0" cy="0"/>
        </a:xfrm>
      </p:grpSpPr>
      <p:sp>
        <p:nvSpPr>
          <p:cNvPr id="145" name="Google Shape;145;p32"/>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6" name="Google Shape;146;p32"/>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147" name="Google Shape;147;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8" name="Google Shape;148;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9" name="Google Shape;149;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0" name="Shape 150"/>
        <p:cNvGrpSpPr/>
        <p:nvPr/>
      </p:nvGrpSpPr>
      <p:grpSpPr>
        <a:xfrm>
          <a:off x="0" y="0"/>
          <a:ext cx="0" cy="0"/>
          <a:chOff x="0" y="0"/>
          <a:chExt cx="0" cy="0"/>
        </a:xfrm>
      </p:grpSpPr>
      <p:sp>
        <p:nvSpPr>
          <p:cNvPr id="151" name="Google Shape;151;p3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2" name="Google Shape;152;p33"/>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3" name="Google Shape;153;p33"/>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4" name="Google Shape;154;p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5" name="Google Shape;155;p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6" name="Google Shape;156;p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7" name="Shape 157"/>
        <p:cNvGrpSpPr/>
        <p:nvPr/>
      </p:nvGrpSpPr>
      <p:grpSpPr>
        <a:xfrm>
          <a:off x="0" y="0"/>
          <a:ext cx="0" cy="0"/>
          <a:chOff x="0" y="0"/>
          <a:chExt cx="0" cy="0"/>
        </a:xfrm>
      </p:grpSpPr>
      <p:sp>
        <p:nvSpPr>
          <p:cNvPr id="158" name="Google Shape;158;p3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9" name="Google Shape;159;p34"/>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60" name="Google Shape;160;p34"/>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1" name="Google Shape;161;p3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62" name="Google Shape;162;p34"/>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3" name="Google Shape;163;p3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4" name="Google Shape;164;p3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5" name="Google Shape;165;p3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6" name="Shape 166"/>
        <p:cNvGrpSpPr/>
        <p:nvPr/>
      </p:nvGrpSpPr>
      <p:grpSpPr>
        <a:xfrm>
          <a:off x="0" y="0"/>
          <a:ext cx="0" cy="0"/>
          <a:chOff x="0" y="0"/>
          <a:chExt cx="0" cy="0"/>
        </a:xfrm>
      </p:grpSpPr>
      <p:sp>
        <p:nvSpPr>
          <p:cNvPr id="167" name="Google Shape;167;p3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8" name="Google Shape;168;p3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9" name="Google Shape;169;p3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0" name="Google Shape;170;p3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1" name="Shape 171"/>
        <p:cNvGrpSpPr/>
        <p:nvPr/>
      </p:nvGrpSpPr>
      <p:grpSpPr>
        <a:xfrm>
          <a:off x="0" y="0"/>
          <a:ext cx="0" cy="0"/>
          <a:chOff x="0" y="0"/>
          <a:chExt cx="0" cy="0"/>
        </a:xfrm>
      </p:grpSpPr>
      <p:sp>
        <p:nvSpPr>
          <p:cNvPr id="172" name="Google Shape;172;p36"/>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3" name="Google Shape;173;p36"/>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74" name="Google Shape;174;p36"/>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75" name="Google Shape;175;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6" name="Google Shape;176;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7" name="Google Shape;177;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8" name="Shape 178"/>
        <p:cNvGrpSpPr/>
        <p:nvPr/>
      </p:nvGrpSpPr>
      <p:grpSpPr>
        <a:xfrm>
          <a:off x="0" y="0"/>
          <a:ext cx="0" cy="0"/>
          <a:chOff x="0" y="0"/>
          <a:chExt cx="0" cy="0"/>
        </a:xfrm>
      </p:grpSpPr>
      <p:sp>
        <p:nvSpPr>
          <p:cNvPr id="179" name="Google Shape;179;p37"/>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0" name="Google Shape;180;p37"/>
          <p:cNvSpPr/>
          <p:nvPr>
            <p:ph idx="2" type="pic"/>
          </p:nvPr>
        </p:nvSpPr>
        <p:spPr>
          <a:xfrm>
            <a:off x="3887391" y="740569"/>
            <a:ext cx="4629300" cy="3655200"/>
          </a:xfrm>
          <a:prstGeom prst="rect">
            <a:avLst/>
          </a:prstGeom>
          <a:noFill/>
          <a:ln>
            <a:noFill/>
          </a:ln>
        </p:spPr>
      </p:sp>
      <p:sp>
        <p:nvSpPr>
          <p:cNvPr id="181" name="Google Shape;181;p37"/>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82" name="Google Shape;182;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3" name="Google Shape;183;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4" name="Google Shape;184;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5" name="Shape 185"/>
        <p:cNvGrpSpPr/>
        <p:nvPr/>
      </p:nvGrpSpPr>
      <p:grpSpPr>
        <a:xfrm>
          <a:off x="0" y="0"/>
          <a:ext cx="0" cy="0"/>
          <a:chOff x="0" y="0"/>
          <a:chExt cx="0" cy="0"/>
        </a:xfrm>
      </p:grpSpPr>
      <p:sp>
        <p:nvSpPr>
          <p:cNvPr id="186" name="Google Shape;186;p3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7" name="Google Shape;187;p38"/>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88" name="Google Shape;188;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9" name="Google Shape;189;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0" name="Google Shape;190;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1" name="Shape 191"/>
        <p:cNvGrpSpPr/>
        <p:nvPr/>
      </p:nvGrpSpPr>
      <p:grpSpPr>
        <a:xfrm>
          <a:off x="0" y="0"/>
          <a:ext cx="0" cy="0"/>
          <a:chOff x="0" y="0"/>
          <a:chExt cx="0" cy="0"/>
        </a:xfrm>
      </p:grpSpPr>
      <p:sp>
        <p:nvSpPr>
          <p:cNvPr id="192" name="Google Shape;192;p39"/>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3" name="Google Shape;193;p39"/>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4" name="Google Shape;194;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5" name="Google Shape;195;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6" name="Google Shape;196;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99" name="Shape 199"/>
        <p:cNvGrpSpPr/>
        <p:nvPr/>
      </p:nvGrpSpPr>
      <p:grpSpPr>
        <a:xfrm>
          <a:off x="0" y="0"/>
          <a:ext cx="0" cy="0"/>
          <a:chOff x="0" y="0"/>
          <a:chExt cx="0" cy="0"/>
        </a:xfrm>
      </p:grpSpPr>
      <p:sp>
        <p:nvSpPr>
          <p:cNvPr id="200" name="Google Shape;200;p4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00A7E3"/>
            </a:gs>
            <a:gs pos="33000">
              <a:srgbClr val="9EDDF4"/>
            </a:gs>
            <a:gs pos="61000">
              <a:srgbClr val="D2EFFA"/>
            </a:gs>
            <a:gs pos="100000">
              <a:schemeClr val="lt1"/>
            </a:gs>
          </a:gsLst>
          <a:lin ang="5400012" scaled="0"/>
        </a:gradFill>
      </p:bgPr>
    </p:bg>
    <p:spTree>
      <p:nvGrpSpPr>
        <p:cNvPr id="201" name="Shape 201"/>
        <p:cNvGrpSpPr/>
        <p:nvPr/>
      </p:nvGrpSpPr>
      <p:grpSpPr>
        <a:xfrm>
          <a:off x="0" y="0"/>
          <a:ext cx="0" cy="0"/>
          <a:chOff x="0" y="0"/>
          <a:chExt cx="0" cy="0"/>
        </a:xfrm>
      </p:grpSpPr>
      <p:grpSp>
        <p:nvGrpSpPr>
          <p:cNvPr id="202" name="Google Shape;202;p42"/>
          <p:cNvGrpSpPr/>
          <p:nvPr/>
        </p:nvGrpSpPr>
        <p:grpSpPr>
          <a:xfrm rot="-5400000">
            <a:off x="5333982" y="-657443"/>
            <a:ext cx="2375966" cy="1704707"/>
            <a:chOff x="6205728" y="1499538"/>
            <a:chExt cx="3755280" cy="2126100"/>
          </a:xfrm>
        </p:grpSpPr>
        <p:sp>
          <p:nvSpPr>
            <p:cNvPr id="203" name="Google Shape;203;p42"/>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04" name="Google Shape;204;p42"/>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05" name="Google Shape;205;p42"/>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06" name="Google Shape;206;p42"/>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07" name="Google Shape;207;p42"/>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08" name="Google Shape;208;p42"/>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09" name="Google Shape;209;p42"/>
          <p:cNvPicPr preferRelativeResize="0"/>
          <p:nvPr/>
        </p:nvPicPr>
        <p:blipFill rotWithShape="1">
          <a:blip r:embed="rId3">
            <a:alphaModFix/>
          </a:blip>
          <a:srcRect b="0" l="0" r="0" t="0"/>
          <a:stretch/>
        </p:blipFill>
        <p:spPr>
          <a:xfrm>
            <a:off x="522131" y="75022"/>
            <a:ext cx="3806191" cy="5143502"/>
          </a:xfrm>
          <a:prstGeom prst="rect">
            <a:avLst/>
          </a:prstGeom>
          <a:noFill/>
          <a:ln>
            <a:noFill/>
          </a:ln>
        </p:spPr>
      </p:pic>
      <p:sp>
        <p:nvSpPr>
          <p:cNvPr id="210" name="Google Shape;210;p4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1" name="Shape 211"/>
        <p:cNvGrpSpPr/>
        <p:nvPr/>
      </p:nvGrpSpPr>
      <p:grpSpPr>
        <a:xfrm>
          <a:off x="0" y="0"/>
          <a:ext cx="0" cy="0"/>
          <a:chOff x="0" y="0"/>
          <a:chExt cx="0" cy="0"/>
        </a:xfrm>
      </p:grpSpPr>
      <p:sp>
        <p:nvSpPr>
          <p:cNvPr id="212" name="Google Shape;212;p4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3" name="Google Shape;213;p43"/>
          <p:cNvPicPr preferRelativeResize="0"/>
          <p:nvPr/>
        </p:nvPicPr>
        <p:blipFill rotWithShape="1">
          <a:blip r:embed="rId2">
            <a:alphaModFix/>
          </a:blip>
          <a:srcRect b="0" l="0" r="0" t="0"/>
          <a:stretch/>
        </p:blipFill>
        <p:spPr>
          <a:xfrm>
            <a:off x="0" y="3794875"/>
            <a:ext cx="1018902" cy="1376895"/>
          </a:xfrm>
          <a:prstGeom prst="rect">
            <a:avLst/>
          </a:prstGeom>
          <a:noFill/>
          <a:ln>
            <a:noFill/>
          </a:ln>
        </p:spPr>
      </p:pic>
      <p:sp>
        <p:nvSpPr>
          <p:cNvPr id="214" name="Google Shape;214;p43"/>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15" name="Google Shape;215;p43"/>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16" name="Google Shape;216;p4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7" name="Shape 217"/>
        <p:cNvGrpSpPr/>
        <p:nvPr/>
      </p:nvGrpSpPr>
      <p:grpSpPr>
        <a:xfrm>
          <a:off x="0" y="0"/>
          <a:ext cx="0" cy="0"/>
          <a:chOff x="0" y="0"/>
          <a:chExt cx="0" cy="0"/>
        </a:xfrm>
      </p:grpSpPr>
      <p:sp>
        <p:nvSpPr>
          <p:cNvPr id="218" name="Google Shape;218;p4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9" name="Google Shape;219;p44"/>
          <p:cNvPicPr preferRelativeResize="0"/>
          <p:nvPr/>
        </p:nvPicPr>
        <p:blipFill rotWithShape="1">
          <a:blip r:embed="rId2">
            <a:alphaModFix/>
          </a:blip>
          <a:srcRect b="0" l="0" r="0" t="0"/>
          <a:stretch/>
        </p:blipFill>
        <p:spPr>
          <a:xfrm>
            <a:off x="6999891" y="4709125"/>
            <a:ext cx="1619131" cy="239870"/>
          </a:xfrm>
          <a:prstGeom prst="rect">
            <a:avLst/>
          </a:prstGeom>
          <a:noFill/>
          <a:ln>
            <a:noFill/>
          </a:ln>
        </p:spPr>
      </p:pic>
      <p:pic>
        <p:nvPicPr>
          <p:cNvPr id="220" name="Google Shape;220;p44"/>
          <p:cNvPicPr preferRelativeResize="0"/>
          <p:nvPr/>
        </p:nvPicPr>
        <p:blipFill rotWithShape="1">
          <a:blip r:embed="rId3">
            <a:alphaModFix/>
          </a:blip>
          <a:srcRect b="0" l="0" r="0" t="0"/>
          <a:stretch/>
        </p:blipFill>
        <p:spPr>
          <a:xfrm>
            <a:off x="0" y="3794875"/>
            <a:ext cx="1018902" cy="1376895"/>
          </a:xfrm>
          <a:prstGeom prst="rect">
            <a:avLst/>
          </a:prstGeom>
          <a:noFill/>
          <a:ln>
            <a:noFill/>
          </a:ln>
        </p:spPr>
      </p:pic>
      <p:sp>
        <p:nvSpPr>
          <p:cNvPr id="221" name="Google Shape;221;p4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gradFill>
          <a:gsLst>
            <a:gs pos="0">
              <a:srgbClr val="00A7E3"/>
            </a:gs>
            <a:gs pos="33000">
              <a:srgbClr val="9EDDF4"/>
            </a:gs>
            <a:gs pos="61000">
              <a:srgbClr val="D2EFFA"/>
            </a:gs>
            <a:gs pos="100000">
              <a:schemeClr val="lt1"/>
            </a:gs>
          </a:gsLst>
          <a:lin ang="5400012" scaled="0"/>
        </a:gradFill>
      </p:bgPr>
    </p:bg>
    <p:spTree>
      <p:nvGrpSpPr>
        <p:cNvPr id="222" name="Shape 222"/>
        <p:cNvGrpSpPr/>
        <p:nvPr/>
      </p:nvGrpSpPr>
      <p:grpSpPr>
        <a:xfrm>
          <a:off x="0" y="0"/>
          <a:ext cx="0" cy="0"/>
          <a:chOff x="0" y="0"/>
          <a:chExt cx="0" cy="0"/>
        </a:xfrm>
      </p:grpSpPr>
      <p:grpSp>
        <p:nvGrpSpPr>
          <p:cNvPr id="223" name="Google Shape;223;p45"/>
          <p:cNvGrpSpPr/>
          <p:nvPr/>
        </p:nvGrpSpPr>
        <p:grpSpPr>
          <a:xfrm rot="-5400000">
            <a:off x="5333982" y="-657443"/>
            <a:ext cx="2375966" cy="1704707"/>
            <a:chOff x="6205728" y="1499538"/>
            <a:chExt cx="3755280" cy="2126100"/>
          </a:xfrm>
        </p:grpSpPr>
        <p:sp>
          <p:nvSpPr>
            <p:cNvPr id="224" name="Google Shape;224;p45"/>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25" name="Google Shape;225;p45"/>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26" name="Google Shape;226;p45"/>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27" name="Google Shape;227;p45"/>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28" name="Google Shape;228;p45"/>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29" name="Google Shape;229;p45"/>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30" name="Google Shape;230;p45"/>
          <p:cNvPicPr preferRelativeResize="0"/>
          <p:nvPr/>
        </p:nvPicPr>
        <p:blipFill rotWithShape="1">
          <a:blip r:embed="rId3">
            <a:alphaModFix/>
          </a:blip>
          <a:srcRect b="0" l="0" r="0" t="0"/>
          <a:stretch/>
        </p:blipFill>
        <p:spPr>
          <a:xfrm>
            <a:off x="705295" y="75022"/>
            <a:ext cx="3806191" cy="5143502"/>
          </a:xfrm>
          <a:prstGeom prst="rect">
            <a:avLst/>
          </a:prstGeom>
          <a:noFill/>
          <a:ln>
            <a:noFill/>
          </a:ln>
        </p:spPr>
      </p:pic>
      <p:sp>
        <p:nvSpPr>
          <p:cNvPr id="231" name="Google Shape;231;p45"/>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2" name="Shape 232"/>
        <p:cNvGrpSpPr/>
        <p:nvPr/>
      </p:nvGrpSpPr>
      <p:grpSpPr>
        <a:xfrm>
          <a:off x="0" y="0"/>
          <a:ext cx="0" cy="0"/>
          <a:chOff x="0" y="0"/>
          <a:chExt cx="0" cy="0"/>
        </a:xfrm>
      </p:grpSpPr>
      <p:sp>
        <p:nvSpPr>
          <p:cNvPr id="233" name="Google Shape;233;p4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34" name="Google Shape;234;p46"/>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sp>
        <p:nvSpPr>
          <p:cNvPr id="235" name="Google Shape;235;p46"/>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36" name="Google Shape;236;p46"/>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37" name="Google Shape;237;p4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38" name="Shape 238"/>
        <p:cNvGrpSpPr/>
        <p:nvPr/>
      </p:nvGrpSpPr>
      <p:grpSpPr>
        <a:xfrm>
          <a:off x="0" y="0"/>
          <a:ext cx="0" cy="0"/>
          <a:chOff x="0" y="0"/>
          <a:chExt cx="0" cy="0"/>
        </a:xfrm>
      </p:grpSpPr>
      <p:sp>
        <p:nvSpPr>
          <p:cNvPr id="239" name="Google Shape;239;p47"/>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40" name="Google Shape;240;p47"/>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pic>
        <p:nvPicPr>
          <p:cNvPr id="241" name="Google Shape;241;p47"/>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242" name="Google Shape;242;p4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gradFill>
          <a:gsLst>
            <a:gs pos="0">
              <a:srgbClr val="00A7E3"/>
            </a:gs>
            <a:gs pos="33000">
              <a:srgbClr val="9EDDF4"/>
            </a:gs>
            <a:gs pos="61000">
              <a:srgbClr val="D2EFFA"/>
            </a:gs>
            <a:gs pos="100000">
              <a:schemeClr val="lt1"/>
            </a:gs>
          </a:gsLst>
          <a:lin ang="5400012" scaled="0"/>
        </a:gradFill>
      </p:bgPr>
    </p:bg>
    <p:spTree>
      <p:nvGrpSpPr>
        <p:cNvPr id="243" name="Shape 243"/>
        <p:cNvGrpSpPr/>
        <p:nvPr/>
      </p:nvGrpSpPr>
      <p:grpSpPr>
        <a:xfrm>
          <a:off x="0" y="0"/>
          <a:ext cx="0" cy="0"/>
          <a:chOff x="0" y="0"/>
          <a:chExt cx="0" cy="0"/>
        </a:xfrm>
      </p:grpSpPr>
      <p:grpSp>
        <p:nvGrpSpPr>
          <p:cNvPr id="244" name="Google Shape;244;p48"/>
          <p:cNvGrpSpPr/>
          <p:nvPr/>
        </p:nvGrpSpPr>
        <p:grpSpPr>
          <a:xfrm rot="-5400000">
            <a:off x="5333982" y="-657443"/>
            <a:ext cx="2375966" cy="1704707"/>
            <a:chOff x="6205728" y="1499538"/>
            <a:chExt cx="3755280" cy="2126100"/>
          </a:xfrm>
        </p:grpSpPr>
        <p:sp>
          <p:nvSpPr>
            <p:cNvPr id="245" name="Google Shape;245;p48"/>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46" name="Google Shape;246;p48"/>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47" name="Google Shape;247;p48"/>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48" name="Google Shape;248;p48"/>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49" name="Google Shape;249;p48"/>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50" name="Google Shape;250;p48"/>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51" name="Google Shape;251;p48"/>
          <p:cNvPicPr preferRelativeResize="0"/>
          <p:nvPr/>
        </p:nvPicPr>
        <p:blipFill rotWithShape="1">
          <a:blip r:embed="rId3">
            <a:alphaModFix/>
          </a:blip>
          <a:srcRect b="0" l="0" r="0" t="0"/>
          <a:stretch/>
        </p:blipFill>
        <p:spPr>
          <a:xfrm>
            <a:off x="623499" y="75022"/>
            <a:ext cx="3806191" cy="5143502"/>
          </a:xfrm>
          <a:prstGeom prst="rect">
            <a:avLst/>
          </a:prstGeom>
          <a:noFill/>
          <a:ln>
            <a:noFill/>
          </a:ln>
        </p:spPr>
      </p:pic>
      <p:sp>
        <p:nvSpPr>
          <p:cNvPr id="252" name="Google Shape;252;p48"/>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253" name="Shape 253"/>
        <p:cNvGrpSpPr/>
        <p:nvPr/>
      </p:nvGrpSpPr>
      <p:grpSpPr>
        <a:xfrm>
          <a:off x="0" y="0"/>
          <a:ext cx="0" cy="0"/>
          <a:chOff x="0" y="0"/>
          <a:chExt cx="0" cy="0"/>
        </a:xfrm>
      </p:grpSpPr>
      <p:sp>
        <p:nvSpPr>
          <p:cNvPr id="254" name="Google Shape;254;p49"/>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55" name="Google Shape;255;p49"/>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sp>
        <p:nvSpPr>
          <p:cNvPr id="256" name="Google Shape;256;p49"/>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57" name="Google Shape;257;p49"/>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58" name="Google Shape;258;p49"/>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59" name="Shape 259"/>
        <p:cNvGrpSpPr/>
        <p:nvPr/>
      </p:nvGrpSpPr>
      <p:grpSpPr>
        <a:xfrm>
          <a:off x="0" y="0"/>
          <a:ext cx="0" cy="0"/>
          <a:chOff x="0" y="0"/>
          <a:chExt cx="0" cy="0"/>
        </a:xfrm>
      </p:grpSpPr>
      <p:sp>
        <p:nvSpPr>
          <p:cNvPr id="260" name="Google Shape;260;p50"/>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61" name="Google Shape;261;p50"/>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pic>
        <p:nvPicPr>
          <p:cNvPr id="262" name="Google Shape;262;p50"/>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263" name="Google Shape;263;p5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gradFill>
          <a:gsLst>
            <a:gs pos="0">
              <a:srgbClr val="00A7E3"/>
            </a:gs>
            <a:gs pos="33000">
              <a:srgbClr val="9EDDF4"/>
            </a:gs>
            <a:gs pos="61000">
              <a:srgbClr val="D2EFFA"/>
            </a:gs>
            <a:gs pos="100000">
              <a:schemeClr val="lt1"/>
            </a:gs>
          </a:gsLst>
          <a:lin ang="5400012" scaled="0"/>
        </a:gradFill>
      </p:bgPr>
    </p:bg>
    <p:spTree>
      <p:nvGrpSpPr>
        <p:cNvPr id="264" name="Shape 264"/>
        <p:cNvGrpSpPr/>
        <p:nvPr/>
      </p:nvGrpSpPr>
      <p:grpSpPr>
        <a:xfrm>
          <a:off x="0" y="0"/>
          <a:ext cx="0" cy="0"/>
          <a:chOff x="0" y="0"/>
          <a:chExt cx="0" cy="0"/>
        </a:xfrm>
      </p:grpSpPr>
      <p:grpSp>
        <p:nvGrpSpPr>
          <p:cNvPr id="265" name="Google Shape;265;p51"/>
          <p:cNvGrpSpPr/>
          <p:nvPr/>
        </p:nvGrpSpPr>
        <p:grpSpPr>
          <a:xfrm rot="-5400000">
            <a:off x="5333982" y="-657443"/>
            <a:ext cx="2375966" cy="1704707"/>
            <a:chOff x="6205728" y="1499538"/>
            <a:chExt cx="3755280" cy="2126100"/>
          </a:xfrm>
        </p:grpSpPr>
        <p:sp>
          <p:nvSpPr>
            <p:cNvPr id="266" name="Google Shape;266;p51"/>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67" name="Google Shape;267;p51"/>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68" name="Google Shape;268;p51"/>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69" name="Google Shape;269;p51"/>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70" name="Google Shape;270;p51"/>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71" name="Google Shape;271;p51"/>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72" name="Google Shape;272;p51"/>
          <p:cNvPicPr preferRelativeResize="0"/>
          <p:nvPr/>
        </p:nvPicPr>
        <p:blipFill rotWithShape="1">
          <a:blip r:embed="rId3">
            <a:alphaModFix/>
          </a:blip>
          <a:srcRect b="0" l="0" r="0" t="0"/>
          <a:stretch/>
        </p:blipFill>
        <p:spPr>
          <a:xfrm>
            <a:off x="803188" y="75022"/>
            <a:ext cx="3806191" cy="5143502"/>
          </a:xfrm>
          <a:prstGeom prst="rect">
            <a:avLst/>
          </a:prstGeom>
          <a:noFill/>
          <a:ln>
            <a:noFill/>
          </a:ln>
        </p:spPr>
      </p:pic>
      <p:sp>
        <p:nvSpPr>
          <p:cNvPr id="273" name="Google Shape;273;p5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74" name="Shape 274"/>
        <p:cNvGrpSpPr/>
        <p:nvPr/>
      </p:nvGrpSpPr>
      <p:grpSpPr>
        <a:xfrm>
          <a:off x="0" y="0"/>
          <a:ext cx="0" cy="0"/>
          <a:chOff x="0" y="0"/>
          <a:chExt cx="0" cy="0"/>
        </a:xfrm>
      </p:grpSpPr>
      <p:sp>
        <p:nvSpPr>
          <p:cNvPr id="275" name="Google Shape;275;p52"/>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76" name="Google Shape;276;p52"/>
          <p:cNvPicPr preferRelativeResize="0"/>
          <p:nvPr/>
        </p:nvPicPr>
        <p:blipFill rotWithShape="1">
          <a:blip r:embed="rId2">
            <a:alphaModFix/>
          </a:blip>
          <a:srcRect b="0" l="0" r="0" t="0"/>
          <a:stretch/>
        </p:blipFill>
        <p:spPr>
          <a:xfrm>
            <a:off x="0" y="3648758"/>
            <a:ext cx="1175657" cy="1588727"/>
          </a:xfrm>
          <a:prstGeom prst="rect">
            <a:avLst/>
          </a:prstGeom>
          <a:noFill/>
          <a:ln>
            <a:noFill/>
          </a:ln>
        </p:spPr>
      </p:pic>
      <p:sp>
        <p:nvSpPr>
          <p:cNvPr id="277" name="Google Shape;277;p52"/>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78" name="Google Shape;278;p52"/>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79" name="Google Shape;279;p5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280" name="Shape 280"/>
        <p:cNvGrpSpPr/>
        <p:nvPr/>
      </p:nvGrpSpPr>
      <p:grpSpPr>
        <a:xfrm>
          <a:off x="0" y="0"/>
          <a:ext cx="0" cy="0"/>
          <a:chOff x="0" y="0"/>
          <a:chExt cx="0" cy="0"/>
        </a:xfrm>
      </p:grpSpPr>
      <p:sp>
        <p:nvSpPr>
          <p:cNvPr id="281" name="Google Shape;281;p5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82" name="Google Shape;282;p53"/>
          <p:cNvPicPr preferRelativeResize="0"/>
          <p:nvPr/>
        </p:nvPicPr>
        <p:blipFill rotWithShape="1">
          <a:blip r:embed="rId2">
            <a:alphaModFix/>
          </a:blip>
          <a:srcRect b="0" l="0" r="0" t="0"/>
          <a:stretch/>
        </p:blipFill>
        <p:spPr>
          <a:xfrm>
            <a:off x="6993360" y="4709125"/>
            <a:ext cx="1619131" cy="239870"/>
          </a:xfrm>
          <a:prstGeom prst="rect">
            <a:avLst/>
          </a:prstGeom>
          <a:noFill/>
          <a:ln>
            <a:noFill/>
          </a:ln>
        </p:spPr>
      </p:pic>
      <p:pic>
        <p:nvPicPr>
          <p:cNvPr id="283" name="Google Shape;283;p53"/>
          <p:cNvPicPr preferRelativeResize="0"/>
          <p:nvPr/>
        </p:nvPicPr>
        <p:blipFill rotWithShape="1">
          <a:blip r:embed="rId3">
            <a:alphaModFix/>
          </a:blip>
          <a:srcRect b="0" l="0" r="0" t="0"/>
          <a:stretch/>
        </p:blipFill>
        <p:spPr>
          <a:xfrm>
            <a:off x="0" y="3648758"/>
            <a:ext cx="1175657" cy="1588727"/>
          </a:xfrm>
          <a:prstGeom prst="rect">
            <a:avLst/>
          </a:prstGeom>
          <a:noFill/>
          <a:ln>
            <a:noFill/>
          </a:ln>
        </p:spPr>
      </p:pic>
      <p:sp>
        <p:nvSpPr>
          <p:cNvPr id="284" name="Google Shape;284;p5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gradFill>
          <a:gsLst>
            <a:gs pos="0">
              <a:srgbClr val="00A7E3"/>
            </a:gs>
            <a:gs pos="33000">
              <a:srgbClr val="9EDDF4"/>
            </a:gs>
            <a:gs pos="61000">
              <a:srgbClr val="D2EFFA"/>
            </a:gs>
            <a:gs pos="100000">
              <a:schemeClr val="lt1"/>
            </a:gs>
          </a:gsLst>
          <a:lin ang="5400012" scaled="0"/>
        </a:gradFill>
      </p:bgPr>
    </p:bg>
    <p:spTree>
      <p:nvGrpSpPr>
        <p:cNvPr id="285" name="Shape 285"/>
        <p:cNvGrpSpPr/>
        <p:nvPr/>
      </p:nvGrpSpPr>
      <p:grpSpPr>
        <a:xfrm>
          <a:off x="0" y="0"/>
          <a:ext cx="0" cy="0"/>
          <a:chOff x="0" y="0"/>
          <a:chExt cx="0" cy="0"/>
        </a:xfrm>
      </p:grpSpPr>
      <p:grpSp>
        <p:nvGrpSpPr>
          <p:cNvPr id="286" name="Google Shape;286;p54"/>
          <p:cNvGrpSpPr/>
          <p:nvPr/>
        </p:nvGrpSpPr>
        <p:grpSpPr>
          <a:xfrm rot="-5400000">
            <a:off x="5333982" y="-657443"/>
            <a:ext cx="2375966" cy="1704707"/>
            <a:chOff x="6205728" y="1499538"/>
            <a:chExt cx="3755280" cy="2126100"/>
          </a:xfrm>
        </p:grpSpPr>
        <p:sp>
          <p:nvSpPr>
            <p:cNvPr id="287" name="Google Shape;287;p54"/>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88" name="Google Shape;288;p54"/>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89" name="Google Shape;289;p54"/>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90" name="Google Shape;290;p54"/>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91" name="Google Shape;291;p54"/>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92" name="Google Shape;292;p54"/>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93" name="Google Shape;293;p54"/>
          <p:cNvPicPr preferRelativeResize="0"/>
          <p:nvPr/>
        </p:nvPicPr>
        <p:blipFill rotWithShape="1">
          <a:blip r:embed="rId3">
            <a:alphaModFix/>
          </a:blip>
          <a:srcRect b="0" l="0" r="0" t="0"/>
          <a:stretch/>
        </p:blipFill>
        <p:spPr>
          <a:xfrm>
            <a:off x="763989" y="127789"/>
            <a:ext cx="3806191" cy="5143502"/>
          </a:xfrm>
          <a:prstGeom prst="rect">
            <a:avLst/>
          </a:prstGeom>
          <a:noFill/>
          <a:ln>
            <a:noFill/>
          </a:ln>
        </p:spPr>
      </p:pic>
      <p:sp>
        <p:nvSpPr>
          <p:cNvPr id="294" name="Google Shape;294;p5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295" name="Shape 295"/>
        <p:cNvGrpSpPr/>
        <p:nvPr/>
      </p:nvGrpSpPr>
      <p:grpSpPr>
        <a:xfrm>
          <a:off x="0" y="0"/>
          <a:ext cx="0" cy="0"/>
          <a:chOff x="0" y="0"/>
          <a:chExt cx="0" cy="0"/>
        </a:xfrm>
      </p:grpSpPr>
      <p:sp>
        <p:nvSpPr>
          <p:cNvPr id="296" name="Google Shape;296;p5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297" name="Google Shape;297;p55"/>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98" name="Google Shape;298;p55"/>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99" name="Google Shape;299;p55"/>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sp>
        <p:nvSpPr>
          <p:cNvPr id="300" name="Google Shape;300;p55"/>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301" name="Shape 301"/>
        <p:cNvGrpSpPr/>
        <p:nvPr/>
      </p:nvGrpSpPr>
      <p:grpSpPr>
        <a:xfrm>
          <a:off x="0" y="0"/>
          <a:ext cx="0" cy="0"/>
          <a:chOff x="0" y="0"/>
          <a:chExt cx="0" cy="0"/>
        </a:xfrm>
      </p:grpSpPr>
      <p:sp>
        <p:nvSpPr>
          <p:cNvPr id="302" name="Google Shape;302;p5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303" name="Google Shape;303;p56"/>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pic>
        <p:nvPicPr>
          <p:cNvPr id="304" name="Google Shape;304;p56"/>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305" name="Google Shape;305;p5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06" name="Shape 306"/>
        <p:cNvGrpSpPr/>
        <p:nvPr/>
      </p:nvGrpSpPr>
      <p:grpSpPr>
        <a:xfrm>
          <a:off x="0" y="0"/>
          <a:ext cx="0" cy="0"/>
          <a:chOff x="0" y="0"/>
          <a:chExt cx="0" cy="0"/>
        </a:xfrm>
      </p:grpSpPr>
      <p:sp>
        <p:nvSpPr>
          <p:cNvPr id="307" name="Google Shape;307;p5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type="title">
  <p:cSld name="TITLE">
    <p:spTree>
      <p:nvGrpSpPr>
        <p:cNvPr id="308" name="Shape 308"/>
        <p:cNvGrpSpPr/>
        <p:nvPr/>
      </p:nvGrpSpPr>
      <p:grpSpPr>
        <a:xfrm>
          <a:off x="0" y="0"/>
          <a:ext cx="0" cy="0"/>
          <a:chOff x="0" y="0"/>
          <a:chExt cx="0" cy="0"/>
        </a:xfrm>
      </p:grpSpPr>
      <p:sp>
        <p:nvSpPr>
          <p:cNvPr id="309" name="Google Shape;309;p5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10" name="Google Shape;310;p58"/>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311" name="Google Shape;311;p58"/>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2" name="Google Shape;312;p58"/>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3" name="Google Shape;313;p58"/>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4" name="Shape 314"/>
        <p:cNvGrpSpPr/>
        <p:nvPr/>
      </p:nvGrpSpPr>
      <p:grpSpPr>
        <a:xfrm>
          <a:off x="0" y="0"/>
          <a:ext cx="0" cy="0"/>
          <a:chOff x="0" y="0"/>
          <a:chExt cx="0" cy="0"/>
        </a:xfrm>
      </p:grpSpPr>
      <p:sp>
        <p:nvSpPr>
          <p:cNvPr id="315" name="Google Shape;315;p59"/>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6" name="Google Shape;316;p59"/>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7" name="Google Shape;317;p59"/>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318" name="Shape 318"/>
        <p:cNvGrpSpPr/>
        <p:nvPr/>
      </p:nvGrpSpPr>
      <p:grpSpPr>
        <a:xfrm>
          <a:off x="0" y="0"/>
          <a:ext cx="0" cy="0"/>
          <a:chOff x="0" y="0"/>
          <a:chExt cx="0" cy="0"/>
        </a:xfrm>
      </p:grpSpPr>
      <p:sp>
        <p:nvSpPr>
          <p:cNvPr id="319" name="Google Shape;319;p6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20" name="Google Shape;320;p60"/>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7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21" name="Google Shape;321;p6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2" name="Google Shape;322;p6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3" name="Google Shape;323;p6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1">
    <p:spTree>
      <p:nvGrpSpPr>
        <p:cNvPr id="324" name="Shape 324"/>
        <p:cNvGrpSpPr/>
        <p:nvPr/>
      </p:nvGrpSpPr>
      <p:grpSpPr>
        <a:xfrm>
          <a:off x="0" y="0"/>
          <a:ext cx="0" cy="0"/>
          <a:chOff x="0" y="0"/>
          <a:chExt cx="0" cy="0"/>
        </a:xfrm>
      </p:grpSpPr>
      <p:sp>
        <p:nvSpPr>
          <p:cNvPr id="325" name="Google Shape;325;p61"/>
          <p:cNvSpPr txBox="1"/>
          <p:nvPr>
            <p:ph type="title"/>
          </p:nvPr>
        </p:nvSpPr>
        <p:spPr>
          <a:xfrm>
            <a:off x="498475" y="363140"/>
            <a:ext cx="7556400" cy="8370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9pPr>
          </a:lstStyle>
          <a:p/>
        </p:txBody>
      </p:sp>
      <p:sp>
        <p:nvSpPr>
          <p:cNvPr id="326" name="Google Shape;326;p61"/>
          <p:cNvSpPr txBox="1"/>
          <p:nvPr>
            <p:ph idx="1" type="body"/>
          </p:nvPr>
        </p:nvSpPr>
        <p:spPr>
          <a:xfrm>
            <a:off x="498475" y="1485900"/>
            <a:ext cx="7556400" cy="3108900"/>
          </a:xfrm>
          <a:prstGeom prst="rect">
            <a:avLst/>
          </a:prstGeom>
          <a:noFill/>
          <a:ln>
            <a:noFill/>
          </a:ln>
        </p:spPr>
        <p:txBody>
          <a:bodyPr anchorCtr="0" anchor="t" bIns="68575" lIns="68575" spcFirstLastPara="1" rIns="68575" wrap="square" tIns="68575">
            <a:noAutofit/>
          </a:bodyPr>
          <a:lstStyle>
            <a:lvl1pPr indent="-298450" lvl="0" marL="457200" marR="0" rtl="0" algn="l">
              <a:lnSpc>
                <a:spcPct val="100000"/>
              </a:lnSpc>
              <a:spcBef>
                <a:spcPts val="1500"/>
              </a:spcBef>
              <a:spcAft>
                <a:spcPts val="0"/>
              </a:spcAft>
              <a:buClr>
                <a:schemeClr val="accent1"/>
              </a:buClr>
              <a:buSzPts val="1100"/>
              <a:buFont typeface="Noto Sans Symbols"/>
              <a:buChar char="■"/>
              <a:defRPr b="0" i="0" sz="1500" u="none" cap="none" strike="noStrike">
                <a:solidFill>
                  <a:srgbClr val="595959"/>
                </a:solidFill>
                <a:latin typeface="Rockwell"/>
                <a:ea typeface="Rockwell"/>
                <a:cs typeface="Rockwell"/>
                <a:sym typeface="Rockwell"/>
              </a:defRPr>
            </a:lvl1pPr>
            <a:lvl2pPr indent="-292100" lvl="1" marL="9144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2pPr>
            <a:lvl3pPr indent="-292100" lvl="2" marL="13716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3pPr>
            <a:lvl4pPr indent="-292100" lvl="3" marL="18288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4pPr>
            <a:lvl5pPr indent="-292100" lvl="4" marL="22860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5pPr>
            <a:lvl6pPr indent="-292100" lvl="5" marL="27432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6pPr>
            <a:lvl7pPr indent="-292100" lvl="6" marL="32004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7pPr>
            <a:lvl8pPr indent="-292100" lvl="7" marL="36576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8pPr>
            <a:lvl9pPr indent="-292100" lvl="8" marL="41148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9pPr>
          </a:lstStyle>
          <a:p/>
        </p:txBody>
      </p:sp>
      <p:sp>
        <p:nvSpPr>
          <p:cNvPr id="327" name="Google Shape;327;p61"/>
          <p:cNvSpPr txBox="1"/>
          <p:nvPr>
            <p:ph idx="10" type="dt"/>
          </p:nvPr>
        </p:nvSpPr>
        <p:spPr>
          <a:xfrm>
            <a:off x="6794500" y="4817269"/>
            <a:ext cx="21336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328" name="Google Shape;328;p61"/>
          <p:cNvSpPr txBox="1"/>
          <p:nvPr>
            <p:ph idx="11" type="ftr"/>
          </p:nvPr>
        </p:nvSpPr>
        <p:spPr>
          <a:xfrm>
            <a:off x="201612" y="4817269"/>
            <a:ext cx="61230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329" name="Google Shape;329;p61"/>
          <p:cNvSpPr txBox="1"/>
          <p:nvPr>
            <p:ph idx="12" type="sldNum"/>
          </p:nvPr>
        </p:nvSpPr>
        <p:spPr>
          <a:xfrm>
            <a:off x="8305800" y="182165"/>
            <a:ext cx="5541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1pPr>
            <a:lvl2pPr indent="0" lvl="1"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2pPr>
            <a:lvl3pPr indent="0" lvl="2"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3pPr>
            <a:lvl4pPr indent="0" lvl="3"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4pPr>
            <a:lvl5pPr indent="0" lvl="4"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5pPr>
            <a:lvl6pPr indent="0" lvl="5"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6pPr>
            <a:lvl7pPr indent="0" lvl="6"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7pPr>
            <a:lvl8pPr indent="0" lvl="7"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8pPr>
            <a:lvl9pPr indent="0" lvl="8"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330" name="Shape 330"/>
        <p:cNvGrpSpPr/>
        <p:nvPr/>
      </p:nvGrpSpPr>
      <p:grpSpPr>
        <a:xfrm>
          <a:off x="0" y="0"/>
          <a:ext cx="0" cy="0"/>
          <a:chOff x="0" y="0"/>
          <a:chExt cx="0" cy="0"/>
        </a:xfrm>
      </p:grpSpPr>
      <p:sp>
        <p:nvSpPr>
          <p:cNvPr id="331" name="Google Shape;331;p62"/>
          <p:cNvSpPr txBox="1"/>
          <p:nvPr>
            <p:ph type="ctrTitle"/>
          </p:nvPr>
        </p:nvSpPr>
        <p:spPr>
          <a:xfrm>
            <a:off x="1143000" y="1810264"/>
            <a:ext cx="6858000" cy="1711500"/>
          </a:xfrm>
          <a:prstGeom prst="rect">
            <a:avLst/>
          </a:prstGeom>
          <a:noFill/>
          <a:ln>
            <a:noFill/>
          </a:ln>
        </p:spPr>
        <p:txBody>
          <a:bodyPr anchorCtr="0" anchor="b" bIns="34275" lIns="68575" spcFirstLastPara="1" rIns="68575" wrap="square" tIns="34275">
            <a:normAutofit/>
          </a:bodyPr>
          <a:lstStyle>
            <a:lvl1pPr lvl="0" marR="0" rtl="0" algn="ctr">
              <a:lnSpc>
                <a:spcPct val="90000"/>
              </a:lnSpc>
              <a:spcBef>
                <a:spcPts val="0"/>
              </a:spcBef>
              <a:spcAft>
                <a:spcPts val="0"/>
              </a:spcAft>
              <a:buClr>
                <a:srgbClr val="273271"/>
              </a:buClr>
              <a:buSzPts val="4500"/>
              <a:buFont typeface="Calibri"/>
              <a:buChar char="●"/>
              <a:defRPr b="0" i="0" sz="45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2" name="Google Shape;332;p62"/>
          <p:cNvSpPr txBox="1"/>
          <p:nvPr>
            <p:ph idx="1" type="subTitle"/>
          </p:nvPr>
        </p:nvSpPr>
        <p:spPr>
          <a:xfrm>
            <a:off x="1143000" y="3608172"/>
            <a:ext cx="6858000" cy="335100"/>
          </a:xfrm>
          <a:prstGeom prst="rect">
            <a:avLst/>
          </a:prstGeom>
          <a:noFill/>
          <a:ln>
            <a:noFill/>
          </a:ln>
        </p:spPr>
        <p:txBody>
          <a:bodyPr anchorCtr="0" anchor="t" bIns="34275" lIns="68575" spcFirstLastPara="1" rIns="68575" wrap="square" tIns="34275">
            <a:normAutofit/>
          </a:bodyPr>
          <a:lstStyle>
            <a:lvl1pPr lvl="0" marR="0" rtl="0" algn="ctr">
              <a:lnSpc>
                <a:spcPct val="90000"/>
              </a:lnSpc>
              <a:spcBef>
                <a:spcPts val="800"/>
              </a:spcBef>
              <a:spcAft>
                <a:spcPts val="0"/>
              </a:spcAft>
              <a:buClr>
                <a:srgbClr val="AFCD3F"/>
              </a:buClr>
              <a:buSzPts val="1800"/>
              <a:buFont typeface="Arial"/>
              <a:buNone/>
              <a:defRPr b="0" i="0" sz="1800" u="none" cap="none" strike="noStrike">
                <a:solidFill>
                  <a:srgbClr val="AFCD3F"/>
                </a:solidFill>
                <a:latin typeface="Arial"/>
                <a:ea typeface="Arial"/>
                <a:cs typeface="Arial"/>
                <a:sym typeface="Arial"/>
              </a:defRPr>
            </a:lvl1pPr>
            <a:lvl2pPr lvl="1" marR="0" rtl="0" algn="ctr">
              <a:lnSpc>
                <a:spcPct val="90000"/>
              </a:lnSpc>
              <a:spcBef>
                <a:spcPts val="400"/>
              </a:spcBef>
              <a:spcAft>
                <a:spcPts val="0"/>
              </a:spcAft>
              <a:buClr>
                <a:srgbClr val="273271"/>
              </a:buClr>
              <a:buSzPts val="1500"/>
              <a:buFont typeface="Arial"/>
              <a:buNone/>
              <a:defRPr b="0" i="0" sz="1500" u="none" cap="none" strike="noStrike">
                <a:solidFill>
                  <a:srgbClr val="000000"/>
                </a:solidFill>
                <a:latin typeface="Arial"/>
                <a:ea typeface="Arial"/>
                <a:cs typeface="Arial"/>
                <a:sym typeface="Arial"/>
              </a:defRPr>
            </a:lvl2pPr>
            <a:lvl3pPr lvl="2" marR="0" rtl="0" algn="ctr">
              <a:lnSpc>
                <a:spcPct val="90000"/>
              </a:lnSpc>
              <a:spcBef>
                <a:spcPts val="400"/>
              </a:spcBef>
              <a:spcAft>
                <a:spcPts val="0"/>
              </a:spcAft>
              <a:buClr>
                <a:srgbClr val="273271"/>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90000"/>
              </a:lnSpc>
              <a:spcBef>
                <a:spcPts val="400"/>
              </a:spcBef>
              <a:spcAft>
                <a:spcPts val="0"/>
              </a:spcAft>
              <a:buClr>
                <a:srgbClr val="273271"/>
              </a:buClr>
              <a:buSzPts val="1200"/>
              <a:buFont typeface="Arial"/>
              <a:buNone/>
              <a:defRPr b="0" i="0" sz="1200" u="none" cap="none" strike="noStrike">
                <a:solidFill>
                  <a:srgbClr val="000000"/>
                </a:solidFill>
                <a:latin typeface="Arial"/>
                <a:ea typeface="Arial"/>
                <a:cs typeface="Arial"/>
                <a:sym typeface="Arial"/>
              </a:defRPr>
            </a:lvl4pPr>
            <a:lvl5pPr lvl="4" marR="0" rtl="0" algn="ctr">
              <a:lnSpc>
                <a:spcPct val="90000"/>
              </a:lnSpc>
              <a:spcBef>
                <a:spcPts val="400"/>
              </a:spcBef>
              <a:spcAft>
                <a:spcPts val="0"/>
              </a:spcAft>
              <a:buClr>
                <a:srgbClr val="273271"/>
              </a:buClr>
              <a:buSzPts val="1200"/>
              <a:buFont typeface="Arial"/>
              <a:buNone/>
              <a:defRPr b="0" i="0" sz="1200" u="none" cap="none" strike="noStrike">
                <a:solidFill>
                  <a:srgbClr val="000000"/>
                </a:solidFill>
                <a:latin typeface="Arial"/>
                <a:ea typeface="Arial"/>
                <a:cs typeface="Arial"/>
                <a:sym typeface="Arial"/>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9pPr>
          </a:lstStyle>
          <a:p/>
        </p:txBody>
      </p:sp>
      <p:sp>
        <p:nvSpPr>
          <p:cNvPr id="333" name="Google Shape;333;p6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4" name="Google Shape;334;p6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5" name="Google Shape;335;p6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id="336" name="Google Shape;336;p62"/>
          <p:cNvPicPr preferRelativeResize="0"/>
          <p:nvPr/>
        </p:nvPicPr>
        <p:blipFill rotWithShape="1">
          <a:blip r:embed="rId2">
            <a:alphaModFix/>
          </a:blip>
          <a:srcRect b="0" l="0" r="0" t="0"/>
          <a:stretch/>
        </p:blipFill>
        <p:spPr>
          <a:xfrm>
            <a:off x="0" y="0"/>
            <a:ext cx="9144000" cy="171450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_1_1">
    <p:spTree>
      <p:nvGrpSpPr>
        <p:cNvPr id="337" name="Shape 337"/>
        <p:cNvGrpSpPr/>
        <p:nvPr/>
      </p:nvGrpSpPr>
      <p:grpSpPr>
        <a:xfrm>
          <a:off x="0" y="0"/>
          <a:ext cx="0" cy="0"/>
          <a:chOff x="0" y="0"/>
          <a:chExt cx="0" cy="0"/>
        </a:xfrm>
      </p:grpSpPr>
      <p:sp>
        <p:nvSpPr>
          <p:cNvPr id="338" name="Google Shape;338;p6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339" name="Shape 339"/>
        <p:cNvGrpSpPr/>
        <p:nvPr/>
      </p:nvGrpSpPr>
      <p:grpSpPr>
        <a:xfrm>
          <a:off x="0" y="0"/>
          <a:ext cx="0" cy="0"/>
          <a:chOff x="0" y="0"/>
          <a:chExt cx="0" cy="0"/>
        </a:xfrm>
      </p:grpSpPr>
      <p:sp>
        <p:nvSpPr>
          <p:cNvPr id="340" name="Google Shape;340;p64"/>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341" name="Google Shape;341;p6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342" name="Google Shape;342;p64"/>
          <p:cNvSpPr txBox="1"/>
          <p:nvPr>
            <p:ph idx="12" type="sldNum"/>
          </p:nvPr>
        </p:nvSpPr>
        <p:spPr>
          <a:xfrm>
            <a:off x="6583681" y="4783455"/>
            <a:ext cx="2103000" cy="153900"/>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chemeClr val="dk1"/>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type="secHead">
  <p:cSld name="SECTION_HEADER">
    <p:bg>
      <p:bgPr>
        <a:solidFill>
          <a:schemeClr val="lt1"/>
        </a:solidFill>
      </p:bgPr>
    </p:bg>
    <p:spTree>
      <p:nvGrpSpPr>
        <p:cNvPr id="347" name="Shape 347"/>
        <p:cNvGrpSpPr/>
        <p:nvPr/>
      </p:nvGrpSpPr>
      <p:grpSpPr>
        <a:xfrm>
          <a:off x="0" y="0"/>
          <a:ext cx="0" cy="0"/>
          <a:chOff x="0" y="0"/>
          <a:chExt cx="0" cy="0"/>
        </a:xfrm>
      </p:grpSpPr>
      <p:sp>
        <p:nvSpPr>
          <p:cNvPr id="348" name="Google Shape;348;p66"/>
          <p:cNvSpPr/>
          <p:nvPr/>
        </p:nvSpPr>
        <p:spPr>
          <a:xfrm>
            <a:off x="-5132" y="1544259"/>
            <a:ext cx="9146700"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66"/>
          <p:cNvSpPr txBox="1"/>
          <p:nvPr>
            <p:ph type="title"/>
          </p:nvPr>
        </p:nvSpPr>
        <p:spPr>
          <a:xfrm>
            <a:off x="624893" y="1656659"/>
            <a:ext cx="7886700" cy="1257300"/>
          </a:xfrm>
          <a:prstGeom prst="rect">
            <a:avLst/>
          </a:prstGeom>
          <a:noFill/>
          <a:ln>
            <a:noFill/>
          </a:ln>
        </p:spPr>
        <p:txBody>
          <a:bodyPr anchorCtr="0" anchor="ctr" bIns="91425" lIns="91425" spcFirstLastPara="1" rIns="91425" wrap="square" tIns="91425">
            <a:noAutofit/>
          </a:bodyPr>
          <a:lstStyle>
            <a:lvl1pPr lvl="0" rtl="0" algn="ctr">
              <a:lnSpc>
                <a:spcPct val="80000"/>
              </a:lnSpc>
              <a:spcBef>
                <a:spcPts val="0"/>
              </a:spcBef>
              <a:spcAft>
                <a:spcPts val="0"/>
              </a:spcAft>
              <a:buSzPts val="3600"/>
              <a:buNone/>
              <a:defRPr b="0" sz="4500">
                <a:solidFill>
                  <a:schemeClr val="lt1"/>
                </a:solidFill>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350" name="Google Shape;350;p66"/>
          <p:cNvSpPr txBox="1"/>
          <p:nvPr>
            <p:ph idx="1" type="body"/>
          </p:nvPr>
        </p:nvSpPr>
        <p:spPr>
          <a:xfrm>
            <a:off x="624893" y="3007751"/>
            <a:ext cx="7886700" cy="881100"/>
          </a:xfrm>
          <a:prstGeom prst="rect">
            <a:avLst/>
          </a:prstGeom>
          <a:noFill/>
          <a:ln>
            <a:noFill/>
          </a:ln>
        </p:spPr>
        <p:txBody>
          <a:bodyPr anchorCtr="0" anchor="t" bIns="91425" lIns="91425" spcFirstLastPara="1" rIns="91425" wrap="square" tIns="91425">
            <a:normAutofit/>
          </a:bodyPr>
          <a:lstStyle>
            <a:lvl1pPr indent="-228600" lvl="0" marL="457200" rtl="0" algn="ctr">
              <a:lnSpc>
                <a:spcPct val="115000"/>
              </a:lnSpc>
              <a:spcBef>
                <a:spcPts val="0"/>
              </a:spcBef>
              <a:spcAft>
                <a:spcPts val="0"/>
              </a:spcAft>
              <a:buSzPts val="1800"/>
              <a:buNone/>
              <a:defRPr sz="1500">
                <a:solidFill>
                  <a:schemeClr val="dk2"/>
                </a:solidFill>
              </a:defRPr>
            </a:lvl1pPr>
            <a:lvl2pPr indent="-228600" lvl="1" marL="914400" rtl="0" algn="l">
              <a:lnSpc>
                <a:spcPct val="115000"/>
              </a:lnSpc>
              <a:spcBef>
                <a:spcPts val="0"/>
              </a:spcBef>
              <a:spcAft>
                <a:spcPts val="0"/>
              </a:spcAft>
              <a:buSzPts val="1400"/>
              <a:buNone/>
              <a:defRPr sz="1350">
                <a:solidFill>
                  <a:srgbClr val="BEEEE3"/>
                </a:solidFill>
              </a:defRPr>
            </a:lvl2pPr>
            <a:lvl3pPr indent="-228600" lvl="2" marL="1371600" rtl="0" algn="l">
              <a:lnSpc>
                <a:spcPct val="115000"/>
              </a:lnSpc>
              <a:spcBef>
                <a:spcPts val="0"/>
              </a:spcBef>
              <a:spcAft>
                <a:spcPts val="0"/>
              </a:spcAft>
              <a:buSzPts val="1400"/>
              <a:buNone/>
              <a:defRPr sz="1200">
                <a:solidFill>
                  <a:srgbClr val="BEEEE3"/>
                </a:solidFill>
              </a:defRPr>
            </a:lvl3pPr>
            <a:lvl4pPr indent="-228600" lvl="3" marL="1828800" rtl="0" algn="l">
              <a:lnSpc>
                <a:spcPct val="115000"/>
              </a:lnSpc>
              <a:spcBef>
                <a:spcPts val="0"/>
              </a:spcBef>
              <a:spcAft>
                <a:spcPts val="0"/>
              </a:spcAft>
              <a:buSzPts val="1400"/>
              <a:buNone/>
              <a:defRPr sz="1050">
                <a:solidFill>
                  <a:srgbClr val="BEEEE3"/>
                </a:solidFill>
              </a:defRPr>
            </a:lvl4pPr>
            <a:lvl5pPr indent="-228600" lvl="4" marL="2286000" rtl="0" algn="l">
              <a:lnSpc>
                <a:spcPct val="115000"/>
              </a:lnSpc>
              <a:spcBef>
                <a:spcPts val="0"/>
              </a:spcBef>
              <a:spcAft>
                <a:spcPts val="0"/>
              </a:spcAft>
              <a:buSzPts val="1400"/>
              <a:buNone/>
              <a:defRPr sz="1050">
                <a:solidFill>
                  <a:srgbClr val="BEEEE3"/>
                </a:solidFill>
              </a:defRPr>
            </a:lvl5pPr>
            <a:lvl6pPr indent="-228600" lvl="5" marL="2743200" rtl="0" algn="l">
              <a:lnSpc>
                <a:spcPct val="115000"/>
              </a:lnSpc>
              <a:spcBef>
                <a:spcPts val="0"/>
              </a:spcBef>
              <a:spcAft>
                <a:spcPts val="0"/>
              </a:spcAft>
              <a:buSzPts val="1400"/>
              <a:buNone/>
              <a:defRPr sz="1050">
                <a:solidFill>
                  <a:srgbClr val="BEEEE3"/>
                </a:solidFill>
              </a:defRPr>
            </a:lvl6pPr>
            <a:lvl7pPr indent="-228600" lvl="6" marL="3200400" rtl="0" algn="l">
              <a:lnSpc>
                <a:spcPct val="115000"/>
              </a:lnSpc>
              <a:spcBef>
                <a:spcPts val="0"/>
              </a:spcBef>
              <a:spcAft>
                <a:spcPts val="0"/>
              </a:spcAft>
              <a:buSzPts val="1400"/>
              <a:buNone/>
              <a:defRPr sz="1050">
                <a:solidFill>
                  <a:srgbClr val="BEEEE3"/>
                </a:solidFill>
              </a:defRPr>
            </a:lvl7pPr>
            <a:lvl8pPr indent="-228600" lvl="7" marL="3657600" rtl="0" algn="l">
              <a:lnSpc>
                <a:spcPct val="115000"/>
              </a:lnSpc>
              <a:spcBef>
                <a:spcPts val="0"/>
              </a:spcBef>
              <a:spcAft>
                <a:spcPts val="0"/>
              </a:spcAft>
              <a:buSzPts val="1400"/>
              <a:buNone/>
              <a:defRPr sz="1050">
                <a:solidFill>
                  <a:srgbClr val="BEEEE3"/>
                </a:solidFill>
              </a:defRPr>
            </a:lvl8pPr>
            <a:lvl9pPr indent="-228600" lvl="8" marL="4114800" rtl="0" algn="l">
              <a:lnSpc>
                <a:spcPct val="115000"/>
              </a:lnSpc>
              <a:spcBef>
                <a:spcPts val="0"/>
              </a:spcBef>
              <a:spcAft>
                <a:spcPts val="0"/>
              </a:spcAft>
              <a:buSzPts val="1400"/>
              <a:buNone/>
              <a:defRPr sz="1050">
                <a:solidFill>
                  <a:srgbClr val="BEEEE3"/>
                </a:solidFill>
              </a:defRPr>
            </a:lvl9pPr>
          </a:lstStyle>
          <a:p/>
        </p:txBody>
      </p:sp>
      <p:sp>
        <p:nvSpPr>
          <p:cNvPr id="351" name="Google Shape;351;p6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2" name="Google Shape;352;p6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3" name="Google Shape;353;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61" name="Shape 361"/>
        <p:cNvGrpSpPr/>
        <p:nvPr/>
      </p:nvGrpSpPr>
      <p:grpSpPr>
        <a:xfrm>
          <a:off x="0" y="0"/>
          <a:ext cx="0" cy="0"/>
          <a:chOff x="0" y="0"/>
          <a:chExt cx="0" cy="0"/>
        </a:xfrm>
      </p:grpSpPr>
      <p:sp>
        <p:nvSpPr>
          <p:cNvPr id="362" name="Google Shape;362;p68"/>
          <p:cNvSpPr/>
          <p:nvPr/>
        </p:nvSpPr>
        <p:spPr>
          <a:xfrm>
            <a:off x="-5132" y="1544259"/>
            <a:ext cx="9146700" cy="13716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3" name="Google Shape;363;p68"/>
          <p:cNvSpPr txBox="1"/>
          <p:nvPr>
            <p:ph type="ctrTitle"/>
          </p:nvPr>
        </p:nvSpPr>
        <p:spPr>
          <a:xfrm>
            <a:off x="274319" y="1624773"/>
            <a:ext cx="8603700" cy="1304700"/>
          </a:xfrm>
          <a:prstGeom prst="rect">
            <a:avLst/>
          </a:prstGeom>
          <a:noFill/>
          <a:ln>
            <a:noFill/>
          </a:ln>
        </p:spPr>
        <p:txBody>
          <a:bodyPr anchorCtr="0" anchor="ctr" bIns="34275" lIns="68575" spcFirstLastPara="1" rIns="68575" wrap="square" tIns="34275">
            <a:normAutofit/>
          </a:bodyPr>
          <a:lstStyle>
            <a:lvl1pPr lvl="0" rtl="0" algn="ctr">
              <a:lnSpc>
                <a:spcPct val="80000"/>
              </a:lnSpc>
              <a:spcBef>
                <a:spcPts val="0"/>
              </a:spcBef>
              <a:spcAft>
                <a:spcPts val="0"/>
              </a:spcAft>
              <a:buClr>
                <a:schemeClr val="dk2"/>
              </a:buClr>
              <a:buSzPts val="4500"/>
              <a:buFont typeface="Corbel"/>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64" name="Google Shape;364;p68"/>
          <p:cNvSpPr txBox="1"/>
          <p:nvPr>
            <p:ph idx="1" type="subTitle"/>
          </p:nvPr>
        </p:nvSpPr>
        <p:spPr>
          <a:xfrm>
            <a:off x="1143000" y="2997188"/>
            <a:ext cx="6858000" cy="9819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900"/>
              </a:spcBef>
              <a:spcAft>
                <a:spcPts val="0"/>
              </a:spcAft>
              <a:buSzPts val="1500"/>
              <a:buNone/>
              <a:defRPr sz="1500"/>
            </a:lvl1pPr>
            <a:lvl2pPr lvl="1" rtl="0" algn="ctr">
              <a:lnSpc>
                <a:spcPct val="90000"/>
              </a:lnSpc>
              <a:spcBef>
                <a:spcPts val="200"/>
              </a:spcBef>
              <a:spcAft>
                <a:spcPts val="0"/>
              </a:spcAft>
              <a:buSzPts val="1500"/>
              <a:buNone/>
              <a:defRPr sz="1500"/>
            </a:lvl2pPr>
            <a:lvl3pPr lvl="2" rtl="0" algn="ctr">
              <a:lnSpc>
                <a:spcPct val="90000"/>
              </a:lnSpc>
              <a:spcBef>
                <a:spcPts val="300"/>
              </a:spcBef>
              <a:spcAft>
                <a:spcPts val="0"/>
              </a:spcAft>
              <a:buSzPts val="1500"/>
              <a:buNone/>
              <a:defRPr sz="1500"/>
            </a:lvl3pPr>
            <a:lvl4pPr lvl="3" rtl="0" algn="ctr">
              <a:lnSpc>
                <a:spcPct val="90000"/>
              </a:lnSpc>
              <a:spcBef>
                <a:spcPts val="300"/>
              </a:spcBef>
              <a:spcAft>
                <a:spcPts val="0"/>
              </a:spcAft>
              <a:buSzPts val="1500"/>
              <a:buNone/>
              <a:defRPr sz="1500"/>
            </a:lvl4pPr>
            <a:lvl5pPr lvl="4" rtl="0" algn="ctr">
              <a:lnSpc>
                <a:spcPct val="90000"/>
              </a:lnSpc>
              <a:spcBef>
                <a:spcPts val="300"/>
              </a:spcBef>
              <a:spcAft>
                <a:spcPts val="0"/>
              </a:spcAft>
              <a:buSzPts val="1500"/>
              <a:buNone/>
              <a:defRPr sz="1500"/>
            </a:lvl5pPr>
            <a:lvl6pPr lvl="5" rtl="0" algn="ctr">
              <a:lnSpc>
                <a:spcPct val="90000"/>
              </a:lnSpc>
              <a:spcBef>
                <a:spcPts val="300"/>
              </a:spcBef>
              <a:spcAft>
                <a:spcPts val="0"/>
              </a:spcAft>
              <a:buSzPts val="1500"/>
              <a:buNone/>
              <a:defRPr sz="1500"/>
            </a:lvl6pPr>
            <a:lvl7pPr lvl="6" rtl="0" algn="ctr">
              <a:lnSpc>
                <a:spcPct val="90000"/>
              </a:lnSpc>
              <a:spcBef>
                <a:spcPts val="300"/>
              </a:spcBef>
              <a:spcAft>
                <a:spcPts val="0"/>
              </a:spcAft>
              <a:buSzPts val="1500"/>
              <a:buNone/>
              <a:defRPr sz="1500"/>
            </a:lvl7pPr>
            <a:lvl8pPr lvl="7" rtl="0" algn="ctr">
              <a:lnSpc>
                <a:spcPct val="90000"/>
              </a:lnSpc>
              <a:spcBef>
                <a:spcPts val="300"/>
              </a:spcBef>
              <a:spcAft>
                <a:spcPts val="0"/>
              </a:spcAft>
              <a:buSzPts val="1500"/>
              <a:buNone/>
              <a:defRPr sz="1500"/>
            </a:lvl8pPr>
            <a:lvl9pPr lvl="8" rtl="0" algn="ctr">
              <a:lnSpc>
                <a:spcPct val="90000"/>
              </a:lnSpc>
              <a:spcBef>
                <a:spcPts val="300"/>
              </a:spcBef>
              <a:spcAft>
                <a:spcPts val="300"/>
              </a:spcAft>
              <a:buSzPts val="1500"/>
              <a:buNone/>
              <a:defRPr sz="1500"/>
            </a:lvl9pPr>
          </a:lstStyle>
          <a:p/>
        </p:txBody>
      </p:sp>
      <p:sp>
        <p:nvSpPr>
          <p:cNvPr id="365" name="Google Shape;365;p68"/>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6" name="Google Shape;366;p68"/>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7" name="Google Shape;367;p68"/>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8" name="Shape 368"/>
        <p:cNvGrpSpPr/>
        <p:nvPr/>
      </p:nvGrpSpPr>
      <p:grpSpPr>
        <a:xfrm>
          <a:off x="0" y="0"/>
          <a:ext cx="0" cy="0"/>
          <a:chOff x="0" y="0"/>
          <a:chExt cx="0" cy="0"/>
        </a:xfrm>
      </p:grpSpPr>
      <p:sp>
        <p:nvSpPr>
          <p:cNvPr id="369" name="Google Shape;369;p69"/>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1800"/>
              <a:buFont typeface="Corbel"/>
              <a:buNone/>
            </a:pPr>
            <a:r>
              <a:t/>
            </a:r>
            <a:endParaRPr b="0" i="0" sz="1800" u="none" cap="none" strike="noStrike">
              <a:solidFill>
                <a:schemeClr val="lt1"/>
              </a:solidFill>
              <a:latin typeface="Corbel"/>
              <a:ea typeface="Corbel"/>
              <a:cs typeface="Corbel"/>
              <a:sym typeface="Corbel"/>
            </a:endParaRPr>
          </a:p>
        </p:txBody>
      </p:sp>
      <p:sp>
        <p:nvSpPr>
          <p:cNvPr id="370" name="Google Shape;370;p69"/>
          <p:cNvSpPr txBox="1"/>
          <p:nvPr>
            <p:ph type="title"/>
          </p:nvPr>
        </p:nvSpPr>
        <p:spPr>
          <a:xfrm>
            <a:off x="311700" y="445025"/>
            <a:ext cx="8520600" cy="707400"/>
          </a:xfrm>
          <a:prstGeom prst="rect">
            <a:avLst/>
          </a:prstGeom>
          <a:noFill/>
          <a:ln>
            <a:noFill/>
          </a:ln>
        </p:spPr>
        <p:txBody>
          <a:bodyPr anchorCtr="0" anchor="t" bIns="68575" lIns="68575" spcFirstLastPara="1" rIns="68575" wrap="square" tIns="68575">
            <a:normAutofit/>
          </a:bodyPr>
          <a:lstStyle>
            <a:lvl1pPr lvl="0" rtl="0" algn="l">
              <a:lnSpc>
                <a:spcPct val="85000"/>
              </a:lnSpc>
              <a:spcBef>
                <a:spcPts val="0"/>
              </a:spcBef>
              <a:spcAft>
                <a:spcPts val="0"/>
              </a:spcAft>
              <a:buClr>
                <a:schemeClr val="dk2"/>
              </a:buClr>
              <a:buSzPts val="2700"/>
              <a:buFont typeface="Corbel"/>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p:txBody>
      </p:sp>
      <p:sp>
        <p:nvSpPr>
          <p:cNvPr id="371" name="Google Shape;371;p69"/>
          <p:cNvSpPr txBox="1"/>
          <p:nvPr>
            <p:ph idx="1" type="body"/>
          </p:nvPr>
        </p:nvSpPr>
        <p:spPr>
          <a:xfrm>
            <a:off x="311700" y="1266325"/>
            <a:ext cx="8520600" cy="3302700"/>
          </a:xfrm>
          <a:prstGeom prst="rect">
            <a:avLst/>
          </a:prstGeom>
          <a:noFill/>
          <a:ln>
            <a:noFill/>
          </a:ln>
        </p:spPr>
        <p:txBody>
          <a:bodyPr anchorCtr="0" anchor="t" bIns="68575" lIns="68575" spcFirstLastPara="1" rIns="68575" wrap="square" tIns="68575">
            <a:noAutofit/>
          </a:bodyPr>
          <a:lstStyle>
            <a:lvl1pPr indent="-317500" lvl="0" marL="457200" rtl="0" algn="l">
              <a:lnSpc>
                <a:spcPct val="90000"/>
              </a:lnSpc>
              <a:spcBef>
                <a:spcPts val="0"/>
              </a:spcBef>
              <a:spcAft>
                <a:spcPts val="0"/>
              </a:spcAft>
              <a:buSzPts val="1400"/>
              <a:buChar char="●"/>
              <a:defRPr/>
            </a:lvl1pPr>
            <a:lvl2pPr indent="-298450" lvl="1" marL="914400" rtl="0" algn="l">
              <a:lnSpc>
                <a:spcPct val="90000"/>
              </a:lnSpc>
              <a:spcBef>
                <a:spcPts val="0"/>
              </a:spcBef>
              <a:spcAft>
                <a:spcPts val="0"/>
              </a:spcAft>
              <a:buSzPts val="1100"/>
              <a:buChar char="○"/>
              <a:defRPr/>
            </a:lvl2pPr>
            <a:lvl3pPr indent="-298450" lvl="2" marL="1371600" rtl="0" algn="l">
              <a:lnSpc>
                <a:spcPct val="90000"/>
              </a:lnSpc>
              <a:spcBef>
                <a:spcPts val="0"/>
              </a:spcBef>
              <a:spcAft>
                <a:spcPts val="0"/>
              </a:spcAft>
              <a:buSzPts val="1100"/>
              <a:buChar char="■"/>
              <a:defRPr/>
            </a:lvl3pPr>
            <a:lvl4pPr indent="-298450" lvl="3" marL="1828800" rtl="0" algn="l">
              <a:lnSpc>
                <a:spcPct val="90000"/>
              </a:lnSpc>
              <a:spcBef>
                <a:spcPts val="0"/>
              </a:spcBef>
              <a:spcAft>
                <a:spcPts val="0"/>
              </a:spcAft>
              <a:buSzPts val="1100"/>
              <a:buChar char="●"/>
              <a:defRPr/>
            </a:lvl4pPr>
            <a:lvl5pPr indent="-298450" lvl="4" marL="2286000" rtl="0" algn="l">
              <a:lnSpc>
                <a:spcPct val="90000"/>
              </a:lnSpc>
              <a:spcBef>
                <a:spcPts val="0"/>
              </a:spcBef>
              <a:spcAft>
                <a:spcPts val="0"/>
              </a:spcAft>
              <a:buSzPts val="1100"/>
              <a:buChar char="○"/>
              <a:defRPr/>
            </a:lvl5pPr>
            <a:lvl6pPr indent="-298450" lvl="5" marL="2743200" rtl="0" algn="l">
              <a:lnSpc>
                <a:spcPct val="90000"/>
              </a:lnSpc>
              <a:spcBef>
                <a:spcPts val="0"/>
              </a:spcBef>
              <a:spcAft>
                <a:spcPts val="0"/>
              </a:spcAft>
              <a:buSzPts val="1100"/>
              <a:buChar char="■"/>
              <a:defRPr/>
            </a:lvl6pPr>
            <a:lvl7pPr indent="-298450" lvl="6" marL="3200400" rtl="0" algn="l">
              <a:lnSpc>
                <a:spcPct val="90000"/>
              </a:lnSpc>
              <a:spcBef>
                <a:spcPts val="0"/>
              </a:spcBef>
              <a:spcAft>
                <a:spcPts val="0"/>
              </a:spcAft>
              <a:buSzPts val="1100"/>
              <a:buChar char="●"/>
              <a:defRPr/>
            </a:lvl7pPr>
            <a:lvl8pPr indent="-298450" lvl="7" marL="3657600" rtl="0" algn="l">
              <a:lnSpc>
                <a:spcPct val="90000"/>
              </a:lnSpc>
              <a:spcBef>
                <a:spcPts val="0"/>
              </a:spcBef>
              <a:spcAft>
                <a:spcPts val="0"/>
              </a:spcAft>
              <a:buSzPts val="1100"/>
              <a:buChar char="○"/>
              <a:defRPr/>
            </a:lvl8pPr>
            <a:lvl9pPr indent="-298450" lvl="8" marL="4114800" rtl="0" algn="l">
              <a:lnSpc>
                <a:spcPct val="90000"/>
              </a:lnSpc>
              <a:spcBef>
                <a:spcPts val="0"/>
              </a:spcBef>
              <a:spcAft>
                <a:spcPts val="0"/>
              </a:spcAft>
              <a:buSzPts val="1100"/>
              <a:buChar char="■"/>
              <a:defRPr/>
            </a:lvl9pPr>
          </a:lstStyle>
          <a:p/>
        </p:txBody>
      </p:sp>
      <p:sp>
        <p:nvSpPr>
          <p:cNvPr id="372" name="Google Shape;372;p69"/>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1pPr>
            <a:lvl2pPr indent="0" lvl="1"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2pPr>
            <a:lvl3pPr indent="0" lvl="2"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3pPr>
            <a:lvl4pPr indent="0" lvl="3"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4pPr>
            <a:lvl5pPr indent="0" lvl="4"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5pPr>
            <a:lvl6pPr indent="0" lvl="5"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6pPr>
            <a:lvl7pPr indent="0" lvl="6"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7pPr>
            <a:lvl8pPr indent="0" lvl="7"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8pPr>
            <a:lvl9pPr indent="0" lvl="8"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73" name="Shape 373"/>
        <p:cNvGrpSpPr/>
        <p:nvPr/>
      </p:nvGrpSpPr>
      <p:grpSpPr>
        <a:xfrm>
          <a:off x="0" y="0"/>
          <a:ext cx="0" cy="0"/>
          <a:chOff x="0" y="0"/>
          <a:chExt cx="0" cy="0"/>
        </a:xfrm>
      </p:grpSpPr>
      <p:sp>
        <p:nvSpPr>
          <p:cNvPr id="374" name="Google Shape;374;p70"/>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75" name="Google Shape;375;p70"/>
          <p:cNvSpPr txBox="1"/>
          <p:nvPr>
            <p:ph idx="1" type="body"/>
          </p:nvPr>
        </p:nvSpPr>
        <p:spPr>
          <a:xfrm>
            <a:off x="905256" y="1435103"/>
            <a:ext cx="3566400" cy="557400"/>
          </a:xfrm>
          <a:prstGeom prst="rect">
            <a:avLst/>
          </a:prstGeom>
          <a:noFill/>
          <a:ln>
            <a:noFill/>
          </a:ln>
        </p:spPr>
        <p:txBody>
          <a:bodyPr anchorCtr="0" anchor="ctr" bIns="34275" lIns="68575" spcFirstLastPara="1" rIns="68575" wrap="square" tIns="34275">
            <a:normAutofit/>
          </a:bodyPr>
          <a:lstStyle>
            <a:lvl1pPr indent="-228600" lvl="0" marL="457200" rtl="0" algn="l">
              <a:lnSpc>
                <a:spcPct val="90000"/>
              </a:lnSpc>
              <a:spcBef>
                <a:spcPts val="900"/>
              </a:spcBef>
              <a:spcAft>
                <a:spcPts val="0"/>
              </a:spcAft>
              <a:buSzPts val="1600"/>
              <a:buNone/>
              <a:defRPr b="1" sz="1600"/>
            </a:lvl1pPr>
            <a:lvl2pPr indent="-228600" lvl="1" marL="914400" rtl="0" algn="l">
              <a:lnSpc>
                <a:spcPct val="90000"/>
              </a:lnSpc>
              <a:spcBef>
                <a:spcPts val="200"/>
              </a:spcBef>
              <a:spcAft>
                <a:spcPts val="0"/>
              </a:spcAft>
              <a:buSzPts val="1500"/>
              <a:buNone/>
              <a:defRPr b="1" sz="1500"/>
            </a:lvl2pPr>
            <a:lvl3pPr indent="-228600" lvl="2" marL="1371600" rtl="0" algn="l">
              <a:lnSpc>
                <a:spcPct val="90000"/>
              </a:lnSpc>
              <a:spcBef>
                <a:spcPts val="300"/>
              </a:spcBef>
              <a:spcAft>
                <a:spcPts val="0"/>
              </a:spcAft>
              <a:buSzPts val="1400"/>
              <a:buNone/>
              <a:defRPr b="1" sz="1400"/>
            </a:lvl3pPr>
            <a:lvl4pPr indent="-228600" lvl="3" marL="1828800" rtl="0" algn="l">
              <a:lnSpc>
                <a:spcPct val="90000"/>
              </a:lnSpc>
              <a:spcBef>
                <a:spcPts val="300"/>
              </a:spcBef>
              <a:spcAft>
                <a:spcPts val="0"/>
              </a:spcAft>
              <a:buSzPts val="1200"/>
              <a:buNone/>
              <a:defRPr b="1" sz="1200"/>
            </a:lvl4pPr>
            <a:lvl5pPr indent="-228600" lvl="4" marL="2286000" rtl="0" algn="l">
              <a:lnSpc>
                <a:spcPct val="90000"/>
              </a:lnSpc>
              <a:spcBef>
                <a:spcPts val="300"/>
              </a:spcBef>
              <a:spcAft>
                <a:spcPts val="0"/>
              </a:spcAft>
              <a:buSzPts val="1200"/>
              <a:buNone/>
              <a:defRPr b="1" sz="1200"/>
            </a:lvl5pPr>
            <a:lvl6pPr indent="-228600" lvl="5" marL="2743200" rtl="0" algn="l">
              <a:lnSpc>
                <a:spcPct val="90000"/>
              </a:lnSpc>
              <a:spcBef>
                <a:spcPts val="300"/>
              </a:spcBef>
              <a:spcAft>
                <a:spcPts val="0"/>
              </a:spcAft>
              <a:buSzPts val="1200"/>
              <a:buNone/>
              <a:defRPr b="1" sz="1200"/>
            </a:lvl6pPr>
            <a:lvl7pPr indent="-228600" lvl="6" marL="3200400" rtl="0" algn="l">
              <a:lnSpc>
                <a:spcPct val="90000"/>
              </a:lnSpc>
              <a:spcBef>
                <a:spcPts val="300"/>
              </a:spcBef>
              <a:spcAft>
                <a:spcPts val="0"/>
              </a:spcAft>
              <a:buSzPts val="1200"/>
              <a:buNone/>
              <a:defRPr b="1" sz="1200"/>
            </a:lvl7pPr>
            <a:lvl8pPr indent="-228600" lvl="7" marL="3657600" rtl="0" algn="l">
              <a:lnSpc>
                <a:spcPct val="90000"/>
              </a:lnSpc>
              <a:spcBef>
                <a:spcPts val="300"/>
              </a:spcBef>
              <a:spcAft>
                <a:spcPts val="0"/>
              </a:spcAft>
              <a:buSzPts val="1200"/>
              <a:buNone/>
              <a:defRPr b="1" sz="1200"/>
            </a:lvl8pPr>
            <a:lvl9pPr indent="-228600" lvl="8" marL="4114800" rtl="0" algn="l">
              <a:lnSpc>
                <a:spcPct val="90000"/>
              </a:lnSpc>
              <a:spcBef>
                <a:spcPts val="300"/>
              </a:spcBef>
              <a:spcAft>
                <a:spcPts val="300"/>
              </a:spcAft>
              <a:buSzPts val="1200"/>
              <a:buNone/>
              <a:defRPr b="1" sz="1200"/>
            </a:lvl9pPr>
          </a:lstStyle>
          <a:p/>
        </p:txBody>
      </p:sp>
      <p:sp>
        <p:nvSpPr>
          <p:cNvPr id="376" name="Google Shape;376;p70"/>
          <p:cNvSpPr txBox="1"/>
          <p:nvPr>
            <p:ph idx="2" type="body"/>
          </p:nvPr>
        </p:nvSpPr>
        <p:spPr>
          <a:xfrm>
            <a:off x="905256" y="1992424"/>
            <a:ext cx="3566400" cy="26745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77" name="Google Shape;377;p70"/>
          <p:cNvSpPr txBox="1"/>
          <p:nvPr>
            <p:ph idx="3" type="body"/>
          </p:nvPr>
        </p:nvSpPr>
        <p:spPr>
          <a:xfrm>
            <a:off x="4673422" y="1435103"/>
            <a:ext cx="3566400" cy="557400"/>
          </a:xfrm>
          <a:prstGeom prst="rect">
            <a:avLst/>
          </a:prstGeom>
          <a:noFill/>
          <a:ln>
            <a:noFill/>
          </a:ln>
        </p:spPr>
        <p:txBody>
          <a:bodyPr anchorCtr="0" anchor="ctr" bIns="34275" lIns="68575" spcFirstLastPara="1" rIns="68575" wrap="square" tIns="34275">
            <a:normAutofit/>
          </a:bodyPr>
          <a:lstStyle>
            <a:lvl1pPr indent="-228600" lvl="0" marL="457200" rtl="0" algn="l">
              <a:lnSpc>
                <a:spcPct val="90000"/>
              </a:lnSpc>
              <a:spcBef>
                <a:spcPts val="900"/>
              </a:spcBef>
              <a:spcAft>
                <a:spcPts val="0"/>
              </a:spcAft>
              <a:buSzPts val="1600"/>
              <a:buNone/>
              <a:defRPr b="1" sz="1600"/>
            </a:lvl1pPr>
            <a:lvl2pPr indent="-228600" lvl="1" marL="914400" rtl="0" algn="l">
              <a:lnSpc>
                <a:spcPct val="90000"/>
              </a:lnSpc>
              <a:spcBef>
                <a:spcPts val="200"/>
              </a:spcBef>
              <a:spcAft>
                <a:spcPts val="0"/>
              </a:spcAft>
              <a:buSzPts val="1500"/>
              <a:buNone/>
              <a:defRPr b="1" sz="1500"/>
            </a:lvl2pPr>
            <a:lvl3pPr indent="-228600" lvl="2" marL="1371600" rtl="0" algn="l">
              <a:lnSpc>
                <a:spcPct val="90000"/>
              </a:lnSpc>
              <a:spcBef>
                <a:spcPts val="300"/>
              </a:spcBef>
              <a:spcAft>
                <a:spcPts val="0"/>
              </a:spcAft>
              <a:buSzPts val="1400"/>
              <a:buNone/>
              <a:defRPr b="1" sz="1400"/>
            </a:lvl3pPr>
            <a:lvl4pPr indent="-228600" lvl="3" marL="1828800" rtl="0" algn="l">
              <a:lnSpc>
                <a:spcPct val="90000"/>
              </a:lnSpc>
              <a:spcBef>
                <a:spcPts val="300"/>
              </a:spcBef>
              <a:spcAft>
                <a:spcPts val="0"/>
              </a:spcAft>
              <a:buSzPts val="1200"/>
              <a:buNone/>
              <a:defRPr b="1" sz="1200"/>
            </a:lvl4pPr>
            <a:lvl5pPr indent="-228600" lvl="4" marL="2286000" rtl="0" algn="l">
              <a:lnSpc>
                <a:spcPct val="90000"/>
              </a:lnSpc>
              <a:spcBef>
                <a:spcPts val="300"/>
              </a:spcBef>
              <a:spcAft>
                <a:spcPts val="0"/>
              </a:spcAft>
              <a:buSzPts val="1200"/>
              <a:buNone/>
              <a:defRPr b="1" sz="1200"/>
            </a:lvl5pPr>
            <a:lvl6pPr indent="-228600" lvl="5" marL="2743200" rtl="0" algn="l">
              <a:lnSpc>
                <a:spcPct val="90000"/>
              </a:lnSpc>
              <a:spcBef>
                <a:spcPts val="300"/>
              </a:spcBef>
              <a:spcAft>
                <a:spcPts val="0"/>
              </a:spcAft>
              <a:buSzPts val="1200"/>
              <a:buNone/>
              <a:defRPr b="1" sz="1200"/>
            </a:lvl6pPr>
            <a:lvl7pPr indent="-228600" lvl="6" marL="3200400" rtl="0" algn="l">
              <a:lnSpc>
                <a:spcPct val="90000"/>
              </a:lnSpc>
              <a:spcBef>
                <a:spcPts val="300"/>
              </a:spcBef>
              <a:spcAft>
                <a:spcPts val="0"/>
              </a:spcAft>
              <a:buSzPts val="1200"/>
              <a:buNone/>
              <a:defRPr b="1" sz="1200"/>
            </a:lvl7pPr>
            <a:lvl8pPr indent="-228600" lvl="7" marL="3657600" rtl="0" algn="l">
              <a:lnSpc>
                <a:spcPct val="90000"/>
              </a:lnSpc>
              <a:spcBef>
                <a:spcPts val="300"/>
              </a:spcBef>
              <a:spcAft>
                <a:spcPts val="0"/>
              </a:spcAft>
              <a:buSzPts val="1200"/>
              <a:buNone/>
              <a:defRPr b="1" sz="1200"/>
            </a:lvl8pPr>
            <a:lvl9pPr indent="-228600" lvl="8" marL="4114800" rtl="0" algn="l">
              <a:lnSpc>
                <a:spcPct val="90000"/>
              </a:lnSpc>
              <a:spcBef>
                <a:spcPts val="300"/>
              </a:spcBef>
              <a:spcAft>
                <a:spcPts val="300"/>
              </a:spcAft>
              <a:buSzPts val="1200"/>
              <a:buNone/>
              <a:defRPr b="1" sz="1200"/>
            </a:lvl9pPr>
          </a:lstStyle>
          <a:p/>
        </p:txBody>
      </p:sp>
      <p:sp>
        <p:nvSpPr>
          <p:cNvPr id="378" name="Google Shape;378;p70"/>
          <p:cNvSpPr txBox="1"/>
          <p:nvPr>
            <p:ph idx="4" type="body"/>
          </p:nvPr>
        </p:nvSpPr>
        <p:spPr>
          <a:xfrm>
            <a:off x="4673422" y="1992423"/>
            <a:ext cx="3566400" cy="26745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79" name="Google Shape;379;p70"/>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0" name="Google Shape;380;p70"/>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1" name="Google Shape;381;p70"/>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2" name="Shape 382"/>
        <p:cNvGrpSpPr/>
        <p:nvPr/>
      </p:nvGrpSpPr>
      <p:grpSpPr>
        <a:xfrm>
          <a:off x="0" y="0"/>
          <a:ext cx="0" cy="0"/>
          <a:chOff x="0" y="0"/>
          <a:chExt cx="0" cy="0"/>
        </a:xfrm>
      </p:grpSpPr>
      <p:sp>
        <p:nvSpPr>
          <p:cNvPr id="383" name="Google Shape;383;p71"/>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84" name="Google Shape;384;p71"/>
          <p:cNvSpPr txBox="1"/>
          <p:nvPr>
            <p:ph idx="1" type="body"/>
          </p:nvPr>
        </p:nvSpPr>
        <p:spPr>
          <a:xfrm>
            <a:off x="904008" y="1508760"/>
            <a:ext cx="3566400" cy="31548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85" name="Google Shape;385;p71"/>
          <p:cNvSpPr txBox="1"/>
          <p:nvPr>
            <p:ph idx="2" type="body"/>
          </p:nvPr>
        </p:nvSpPr>
        <p:spPr>
          <a:xfrm>
            <a:off x="4672793" y="1508760"/>
            <a:ext cx="3566400" cy="31548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86" name="Google Shape;386;p71"/>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7" name="Google Shape;387;p71"/>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8" name="Google Shape;388;p71"/>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solidFill>
          <a:schemeClr val="accent6"/>
        </a:solidFill>
      </p:bgPr>
    </p:bg>
    <p:spTree>
      <p:nvGrpSpPr>
        <p:cNvPr id="389" name="Shape 389"/>
        <p:cNvGrpSpPr/>
        <p:nvPr/>
      </p:nvGrpSpPr>
      <p:grpSpPr>
        <a:xfrm>
          <a:off x="0" y="0"/>
          <a:ext cx="0" cy="0"/>
          <a:chOff x="0" y="0"/>
          <a:chExt cx="0" cy="0"/>
        </a:xfrm>
      </p:grpSpPr>
      <p:sp>
        <p:nvSpPr>
          <p:cNvPr id="390" name="Google Shape;390;p72"/>
          <p:cNvSpPr txBox="1"/>
          <p:nvPr>
            <p:ph type="title"/>
          </p:nvPr>
        </p:nvSpPr>
        <p:spPr>
          <a:xfrm>
            <a:off x="490250" y="526350"/>
            <a:ext cx="5613600" cy="4090800"/>
          </a:xfrm>
          <a:prstGeom prst="rect">
            <a:avLst/>
          </a:prstGeom>
          <a:noFill/>
          <a:ln>
            <a:noFill/>
          </a:ln>
        </p:spPr>
        <p:txBody>
          <a:bodyPr anchorCtr="0" anchor="ctr" bIns="68575" lIns="68575" spcFirstLastPara="1" rIns="68575" wrap="square" tIns="68575">
            <a:normAutofit/>
          </a:bodyPr>
          <a:lstStyle>
            <a:lvl1pPr lvl="0" rtl="0" algn="l">
              <a:lnSpc>
                <a:spcPct val="85000"/>
              </a:lnSpc>
              <a:spcBef>
                <a:spcPts val="0"/>
              </a:spcBef>
              <a:spcAft>
                <a:spcPts val="0"/>
              </a:spcAft>
              <a:buClr>
                <a:schemeClr val="dk2"/>
              </a:buClr>
              <a:buSzPts val="4100"/>
              <a:buFont typeface="Corbel"/>
              <a:buNone/>
              <a:defRPr b="0" sz="5400">
                <a:solidFill>
                  <a:schemeClr val="dk2"/>
                </a:solidFill>
              </a:defRPr>
            </a:lvl1pPr>
            <a:lvl2pPr lvl="1" rtl="0">
              <a:spcBef>
                <a:spcPts val="0"/>
              </a:spcBef>
              <a:spcAft>
                <a:spcPts val="0"/>
              </a:spcAft>
              <a:buClr>
                <a:schemeClr val="dk2"/>
              </a:buClr>
              <a:buSzPts val="4100"/>
              <a:buNone/>
              <a:defRPr b="0" sz="5400">
                <a:solidFill>
                  <a:schemeClr val="dk2"/>
                </a:solidFill>
              </a:defRPr>
            </a:lvl2pPr>
            <a:lvl3pPr lvl="2" rtl="0">
              <a:spcBef>
                <a:spcPts val="0"/>
              </a:spcBef>
              <a:spcAft>
                <a:spcPts val="0"/>
              </a:spcAft>
              <a:buClr>
                <a:schemeClr val="dk2"/>
              </a:buClr>
              <a:buSzPts val="4100"/>
              <a:buNone/>
              <a:defRPr b="0" sz="5400">
                <a:solidFill>
                  <a:schemeClr val="dk2"/>
                </a:solidFill>
              </a:defRPr>
            </a:lvl3pPr>
            <a:lvl4pPr lvl="3" rtl="0">
              <a:spcBef>
                <a:spcPts val="0"/>
              </a:spcBef>
              <a:spcAft>
                <a:spcPts val="0"/>
              </a:spcAft>
              <a:buClr>
                <a:schemeClr val="dk2"/>
              </a:buClr>
              <a:buSzPts val="4100"/>
              <a:buNone/>
              <a:defRPr b="0" sz="5400">
                <a:solidFill>
                  <a:schemeClr val="dk2"/>
                </a:solidFill>
              </a:defRPr>
            </a:lvl4pPr>
            <a:lvl5pPr lvl="4" rtl="0">
              <a:spcBef>
                <a:spcPts val="0"/>
              </a:spcBef>
              <a:spcAft>
                <a:spcPts val="0"/>
              </a:spcAft>
              <a:buClr>
                <a:schemeClr val="dk2"/>
              </a:buClr>
              <a:buSzPts val="4100"/>
              <a:buNone/>
              <a:defRPr b="0" sz="5400">
                <a:solidFill>
                  <a:schemeClr val="dk2"/>
                </a:solidFill>
              </a:defRPr>
            </a:lvl5pPr>
            <a:lvl6pPr lvl="5" rtl="0">
              <a:spcBef>
                <a:spcPts val="0"/>
              </a:spcBef>
              <a:spcAft>
                <a:spcPts val="0"/>
              </a:spcAft>
              <a:buClr>
                <a:schemeClr val="dk2"/>
              </a:buClr>
              <a:buSzPts val="4100"/>
              <a:buNone/>
              <a:defRPr b="0" sz="5400">
                <a:solidFill>
                  <a:schemeClr val="dk2"/>
                </a:solidFill>
              </a:defRPr>
            </a:lvl6pPr>
            <a:lvl7pPr lvl="6" rtl="0">
              <a:spcBef>
                <a:spcPts val="0"/>
              </a:spcBef>
              <a:spcAft>
                <a:spcPts val="0"/>
              </a:spcAft>
              <a:buClr>
                <a:schemeClr val="dk2"/>
              </a:buClr>
              <a:buSzPts val="4100"/>
              <a:buNone/>
              <a:defRPr b="0" sz="5400">
                <a:solidFill>
                  <a:schemeClr val="dk2"/>
                </a:solidFill>
              </a:defRPr>
            </a:lvl7pPr>
            <a:lvl8pPr lvl="7" rtl="0">
              <a:spcBef>
                <a:spcPts val="0"/>
              </a:spcBef>
              <a:spcAft>
                <a:spcPts val="0"/>
              </a:spcAft>
              <a:buClr>
                <a:schemeClr val="dk2"/>
              </a:buClr>
              <a:buSzPts val="4100"/>
              <a:buNone/>
              <a:defRPr b="0" sz="5400">
                <a:solidFill>
                  <a:schemeClr val="dk2"/>
                </a:solidFill>
              </a:defRPr>
            </a:lvl8pPr>
            <a:lvl9pPr lvl="8" rtl="0">
              <a:spcBef>
                <a:spcPts val="0"/>
              </a:spcBef>
              <a:spcAft>
                <a:spcPts val="0"/>
              </a:spcAft>
              <a:buClr>
                <a:schemeClr val="dk2"/>
              </a:buClr>
              <a:buSzPts val="4100"/>
              <a:buNone/>
              <a:defRPr b="0" sz="5400">
                <a:solidFill>
                  <a:schemeClr val="dk2"/>
                </a:solidFill>
              </a:defRPr>
            </a:lvl9pPr>
          </a:lstStyle>
          <a:p/>
        </p:txBody>
      </p:sp>
      <p:sp>
        <p:nvSpPr>
          <p:cNvPr id="391" name="Google Shape;391;p72"/>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sz="1500">
                <a:solidFill>
                  <a:schemeClr val="lt1"/>
                </a:solidFill>
                <a:latin typeface="Calibri"/>
                <a:ea typeface="Calibri"/>
                <a:cs typeface="Calibri"/>
                <a:sym typeface="Calibri"/>
              </a:defRPr>
            </a:lvl1pPr>
            <a:lvl2pPr indent="0" lvl="1" marL="0" marR="0" rtl="0" algn="r">
              <a:buClr>
                <a:schemeClr val="lt1"/>
              </a:buClr>
              <a:buSzPts val="1500"/>
              <a:buFont typeface="Calibri"/>
              <a:buNone/>
              <a:defRPr b="0" sz="1500">
                <a:solidFill>
                  <a:schemeClr val="lt1"/>
                </a:solidFill>
                <a:latin typeface="Calibri"/>
                <a:ea typeface="Calibri"/>
                <a:cs typeface="Calibri"/>
                <a:sym typeface="Calibri"/>
              </a:defRPr>
            </a:lvl2pPr>
            <a:lvl3pPr indent="0" lvl="2" marL="0" marR="0" rtl="0" algn="r">
              <a:buClr>
                <a:schemeClr val="lt1"/>
              </a:buClr>
              <a:buSzPts val="1500"/>
              <a:buFont typeface="Calibri"/>
              <a:buNone/>
              <a:defRPr b="0" sz="1500">
                <a:solidFill>
                  <a:schemeClr val="lt1"/>
                </a:solidFill>
                <a:latin typeface="Calibri"/>
                <a:ea typeface="Calibri"/>
                <a:cs typeface="Calibri"/>
                <a:sym typeface="Calibri"/>
              </a:defRPr>
            </a:lvl3pPr>
            <a:lvl4pPr indent="0" lvl="3" marL="0" marR="0" rtl="0" algn="r">
              <a:buClr>
                <a:schemeClr val="lt1"/>
              </a:buClr>
              <a:buSzPts val="1500"/>
              <a:buFont typeface="Calibri"/>
              <a:buNone/>
              <a:defRPr b="0" sz="1500">
                <a:solidFill>
                  <a:schemeClr val="lt1"/>
                </a:solidFill>
                <a:latin typeface="Calibri"/>
                <a:ea typeface="Calibri"/>
                <a:cs typeface="Calibri"/>
                <a:sym typeface="Calibri"/>
              </a:defRPr>
            </a:lvl4pPr>
            <a:lvl5pPr indent="0" lvl="4" marL="0" marR="0" rtl="0" algn="r">
              <a:buClr>
                <a:schemeClr val="lt1"/>
              </a:buClr>
              <a:buSzPts val="1500"/>
              <a:buFont typeface="Calibri"/>
              <a:buNone/>
              <a:defRPr b="0" sz="1500">
                <a:solidFill>
                  <a:schemeClr val="lt1"/>
                </a:solidFill>
                <a:latin typeface="Calibri"/>
                <a:ea typeface="Calibri"/>
                <a:cs typeface="Calibri"/>
                <a:sym typeface="Calibri"/>
              </a:defRPr>
            </a:lvl5pPr>
            <a:lvl6pPr indent="0" lvl="5" marL="0" marR="0" rtl="0" algn="r">
              <a:buClr>
                <a:schemeClr val="lt1"/>
              </a:buClr>
              <a:buSzPts val="1500"/>
              <a:buFont typeface="Calibri"/>
              <a:buNone/>
              <a:defRPr b="0" sz="1500">
                <a:solidFill>
                  <a:schemeClr val="lt1"/>
                </a:solidFill>
                <a:latin typeface="Calibri"/>
                <a:ea typeface="Calibri"/>
                <a:cs typeface="Calibri"/>
                <a:sym typeface="Calibri"/>
              </a:defRPr>
            </a:lvl6pPr>
            <a:lvl7pPr indent="0" lvl="6" marL="0" marR="0" rtl="0" algn="r">
              <a:buClr>
                <a:schemeClr val="lt1"/>
              </a:buClr>
              <a:buSzPts val="1500"/>
              <a:buFont typeface="Calibri"/>
              <a:buNone/>
              <a:defRPr b="0" sz="1500">
                <a:solidFill>
                  <a:schemeClr val="lt1"/>
                </a:solidFill>
                <a:latin typeface="Calibri"/>
                <a:ea typeface="Calibri"/>
                <a:cs typeface="Calibri"/>
                <a:sym typeface="Calibri"/>
              </a:defRPr>
            </a:lvl7pPr>
            <a:lvl8pPr indent="0" lvl="7" marL="0" marR="0" rtl="0" algn="r">
              <a:buClr>
                <a:schemeClr val="lt1"/>
              </a:buClr>
              <a:buSzPts val="1500"/>
              <a:buFont typeface="Calibri"/>
              <a:buNone/>
              <a:defRPr b="0" sz="1500">
                <a:solidFill>
                  <a:schemeClr val="lt1"/>
                </a:solidFill>
                <a:latin typeface="Calibri"/>
                <a:ea typeface="Calibri"/>
                <a:cs typeface="Calibri"/>
                <a:sym typeface="Calibri"/>
              </a:defRPr>
            </a:lvl8pPr>
            <a:lvl9pPr indent="0" lvl="8" marL="0" marR="0" rtl="0" algn="r">
              <a:buClr>
                <a:schemeClr val="lt1"/>
              </a:buClr>
              <a:buSzPts val="1500"/>
              <a:buFont typeface="Calibri"/>
              <a:buNone/>
              <a:defRPr b="0" sz="15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392" name="Shape 392"/>
        <p:cNvGrpSpPr/>
        <p:nvPr/>
      </p:nvGrpSpPr>
      <p:grpSpPr>
        <a:xfrm>
          <a:off x="0" y="0"/>
          <a:ext cx="0" cy="0"/>
          <a:chOff x="0" y="0"/>
          <a:chExt cx="0" cy="0"/>
        </a:xfrm>
      </p:grpSpPr>
      <p:sp>
        <p:nvSpPr>
          <p:cNvPr id="393" name="Google Shape;393;p73"/>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4" name="Google Shape;394;p73"/>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5" name="Google Shape;395;p73"/>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6" name="Shape 396"/>
        <p:cNvGrpSpPr/>
        <p:nvPr/>
      </p:nvGrpSpPr>
      <p:grpSpPr>
        <a:xfrm>
          <a:off x="0" y="0"/>
          <a:ext cx="0" cy="0"/>
          <a:chOff x="0" y="0"/>
          <a:chExt cx="0" cy="0"/>
        </a:xfrm>
      </p:grpSpPr>
      <p:sp>
        <p:nvSpPr>
          <p:cNvPr id="397" name="Google Shape;397;p74"/>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98" name="Google Shape;398;p74"/>
          <p:cNvSpPr txBox="1"/>
          <p:nvPr>
            <p:ph idx="1" type="body"/>
          </p:nvPr>
        </p:nvSpPr>
        <p:spPr>
          <a:xfrm>
            <a:off x="902189" y="1508760"/>
            <a:ext cx="7338300" cy="3154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399" name="Google Shape;399;p74"/>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0" name="Google Shape;400;p74"/>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1" name="Google Shape;401;p74"/>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402" name="Shape 402"/>
        <p:cNvGrpSpPr/>
        <p:nvPr/>
      </p:nvGrpSpPr>
      <p:grpSpPr>
        <a:xfrm>
          <a:off x="0" y="0"/>
          <a:ext cx="0" cy="0"/>
          <a:chOff x="0" y="0"/>
          <a:chExt cx="0" cy="0"/>
        </a:xfrm>
      </p:grpSpPr>
      <p:sp>
        <p:nvSpPr>
          <p:cNvPr id="403" name="Google Shape;403;p75"/>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sz="1500">
                <a:solidFill>
                  <a:schemeClr val="lt1"/>
                </a:solidFill>
                <a:latin typeface="Calibri"/>
                <a:ea typeface="Calibri"/>
                <a:cs typeface="Calibri"/>
                <a:sym typeface="Calibri"/>
              </a:defRPr>
            </a:lvl1pPr>
            <a:lvl2pPr indent="0" lvl="1" marL="0" marR="0" rtl="0" algn="r">
              <a:buClr>
                <a:schemeClr val="lt1"/>
              </a:buClr>
              <a:buSzPts val="1500"/>
              <a:buFont typeface="Calibri"/>
              <a:buNone/>
              <a:defRPr b="0" sz="1500">
                <a:solidFill>
                  <a:schemeClr val="lt1"/>
                </a:solidFill>
                <a:latin typeface="Calibri"/>
                <a:ea typeface="Calibri"/>
                <a:cs typeface="Calibri"/>
                <a:sym typeface="Calibri"/>
              </a:defRPr>
            </a:lvl2pPr>
            <a:lvl3pPr indent="0" lvl="2" marL="0" marR="0" rtl="0" algn="r">
              <a:buClr>
                <a:schemeClr val="lt1"/>
              </a:buClr>
              <a:buSzPts val="1500"/>
              <a:buFont typeface="Calibri"/>
              <a:buNone/>
              <a:defRPr b="0" sz="1500">
                <a:solidFill>
                  <a:schemeClr val="lt1"/>
                </a:solidFill>
                <a:latin typeface="Calibri"/>
                <a:ea typeface="Calibri"/>
                <a:cs typeface="Calibri"/>
                <a:sym typeface="Calibri"/>
              </a:defRPr>
            </a:lvl3pPr>
            <a:lvl4pPr indent="0" lvl="3" marL="0" marR="0" rtl="0" algn="r">
              <a:buClr>
                <a:schemeClr val="lt1"/>
              </a:buClr>
              <a:buSzPts val="1500"/>
              <a:buFont typeface="Calibri"/>
              <a:buNone/>
              <a:defRPr b="0" sz="1500">
                <a:solidFill>
                  <a:schemeClr val="lt1"/>
                </a:solidFill>
                <a:latin typeface="Calibri"/>
                <a:ea typeface="Calibri"/>
                <a:cs typeface="Calibri"/>
                <a:sym typeface="Calibri"/>
              </a:defRPr>
            </a:lvl4pPr>
            <a:lvl5pPr indent="0" lvl="4" marL="0" marR="0" rtl="0" algn="r">
              <a:buClr>
                <a:schemeClr val="lt1"/>
              </a:buClr>
              <a:buSzPts val="1500"/>
              <a:buFont typeface="Calibri"/>
              <a:buNone/>
              <a:defRPr b="0" sz="1500">
                <a:solidFill>
                  <a:schemeClr val="lt1"/>
                </a:solidFill>
                <a:latin typeface="Calibri"/>
                <a:ea typeface="Calibri"/>
                <a:cs typeface="Calibri"/>
                <a:sym typeface="Calibri"/>
              </a:defRPr>
            </a:lvl5pPr>
            <a:lvl6pPr indent="0" lvl="5" marL="0" marR="0" rtl="0" algn="r">
              <a:buClr>
                <a:schemeClr val="lt1"/>
              </a:buClr>
              <a:buSzPts val="1500"/>
              <a:buFont typeface="Calibri"/>
              <a:buNone/>
              <a:defRPr b="0" sz="1500">
                <a:solidFill>
                  <a:schemeClr val="lt1"/>
                </a:solidFill>
                <a:latin typeface="Calibri"/>
                <a:ea typeface="Calibri"/>
                <a:cs typeface="Calibri"/>
                <a:sym typeface="Calibri"/>
              </a:defRPr>
            </a:lvl6pPr>
            <a:lvl7pPr indent="0" lvl="6" marL="0" marR="0" rtl="0" algn="r">
              <a:buClr>
                <a:schemeClr val="lt1"/>
              </a:buClr>
              <a:buSzPts val="1500"/>
              <a:buFont typeface="Calibri"/>
              <a:buNone/>
              <a:defRPr b="0" sz="1500">
                <a:solidFill>
                  <a:schemeClr val="lt1"/>
                </a:solidFill>
                <a:latin typeface="Calibri"/>
                <a:ea typeface="Calibri"/>
                <a:cs typeface="Calibri"/>
                <a:sym typeface="Calibri"/>
              </a:defRPr>
            </a:lvl7pPr>
            <a:lvl8pPr indent="0" lvl="7" marL="0" marR="0" rtl="0" algn="r">
              <a:buClr>
                <a:schemeClr val="lt1"/>
              </a:buClr>
              <a:buSzPts val="1500"/>
              <a:buFont typeface="Calibri"/>
              <a:buNone/>
              <a:defRPr b="0" sz="1500">
                <a:solidFill>
                  <a:schemeClr val="lt1"/>
                </a:solidFill>
                <a:latin typeface="Calibri"/>
                <a:ea typeface="Calibri"/>
                <a:cs typeface="Calibri"/>
                <a:sym typeface="Calibri"/>
              </a:defRPr>
            </a:lvl8pPr>
            <a:lvl9pPr indent="0" lvl="8" marL="0" marR="0" rtl="0" algn="r">
              <a:buClr>
                <a:schemeClr val="lt1"/>
              </a:buClr>
              <a:buSzPts val="1500"/>
              <a:buFont typeface="Calibri"/>
              <a:buNone/>
              <a:defRPr b="0" sz="15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404" name="Shape 404"/>
        <p:cNvGrpSpPr/>
        <p:nvPr/>
      </p:nvGrpSpPr>
      <p:grpSpPr>
        <a:xfrm>
          <a:off x="0" y="0"/>
          <a:ext cx="0" cy="0"/>
          <a:chOff x="0" y="0"/>
          <a:chExt cx="0" cy="0"/>
        </a:xfrm>
      </p:grpSpPr>
      <p:sp>
        <p:nvSpPr>
          <p:cNvPr id="405" name="Google Shape;405;p76"/>
          <p:cNvSpPr/>
          <p:nvPr/>
        </p:nvSpPr>
        <p:spPr>
          <a:xfrm>
            <a:off x="-5132" y="1544259"/>
            <a:ext cx="9146700" cy="1371600"/>
          </a:xfrm>
          <a:prstGeom prst="rect">
            <a:avLst/>
          </a:prstGeom>
          <a:solidFill>
            <a:schemeClr val="dk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6" name="Google Shape;406;p76"/>
          <p:cNvSpPr txBox="1"/>
          <p:nvPr>
            <p:ph type="title"/>
          </p:nvPr>
        </p:nvSpPr>
        <p:spPr>
          <a:xfrm>
            <a:off x="624893" y="1656659"/>
            <a:ext cx="7886700" cy="1257300"/>
          </a:xfrm>
          <a:prstGeom prst="rect">
            <a:avLst/>
          </a:prstGeom>
          <a:noFill/>
          <a:ln>
            <a:noFill/>
          </a:ln>
        </p:spPr>
        <p:txBody>
          <a:bodyPr anchorCtr="0" anchor="ctr" bIns="34275" lIns="68575" spcFirstLastPara="1" rIns="68575" wrap="square" tIns="34275">
            <a:noAutofit/>
          </a:bodyPr>
          <a:lstStyle>
            <a:lvl1pPr lvl="0" rtl="0" algn="ctr">
              <a:lnSpc>
                <a:spcPct val="80000"/>
              </a:lnSpc>
              <a:spcBef>
                <a:spcPts val="0"/>
              </a:spcBef>
              <a:spcAft>
                <a:spcPts val="0"/>
              </a:spcAft>
              <a:buClr>
                <a:schemeClr val="lt1"/>
              </a:buClr>
              <a:buSzPts val="4500"/>
              <a:buFont typeface="Corbel"/>
              <a:buNone/>
              <a:defRPr b="0" sz="4500">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07" name="Google Shape;407;p76"/>
          <p:cNvSpPr txBox="1"/>
          <p:nvPr>
            <p:ph idx="1" type="body"/>
          </p:nvPr>
        </p:nvSpPr>
        <p:spPr>
          <a:xfrm>
            <a:off x="624893" y="3007751"/>
            <a:ext cx="7886700" cy="880800"/>
          </a:xfrm>
          <a:prstGeom prst="rect">
            <a:avLst/>
          </a:prstGeom>
          <a:noFill/>
          <a:ln>
            <a:noFill/>
          </a:ln>
        </p:spPr>
        <p:txBody>
          <a:bodyPr anchorCtr="0" anchor="t" bIns="34275" lIns="68575" spcFirstLastPara="1" rIns="68575" wrap="square" tIns="34275">
            <a:normAutofit/>
          </a:bodyPr>
          <a:lstStyle>
            <a:lvl1pPr indent="-228600" lvl="0" marL="457200" rtl="0" algn="ctr">
              <a:lnSpc>
                <a:spcPct val="90000"/>
              </a:lnSpc>
              <a:spcBef>
                <a:spcPts val="900"/>
              </a:spcBef>
              <a:spcAft>
                <a:spcPts val="0"/>
              </a:spcAft>
              <a:buSzPts val="1500"/>
              <a:buNone/>
              <a:defRPr sz="1500">
                <a:solidFill>
                  <a:schemeClr val="dk2"/>
                </a:solidFill>
              </a:defRPr>
            </a:lvl1pPr>
            <a:lvl2pPr indent="-228600" lvl="1" marL="914400" rtl="0" algn="l">
              <a:lnSpc>
                <a:spcPct val="90000"/>
              </a:lnSpc>
              <a:spcBef>
                <a:spcPts val="200"/>
              </a:spcBef>
              <a:spcAft>
                <a:spcPts val="0"/>
              </a:spcAft>
              <a:buSzPts val="1400"/>
              <a:buNone/>
              <a:defRPr sz="1400">
                <a:solidFill>
                  <a:srgbClr val="8C8C8C"/>
                </a:solidFill>
              </a:defRPr>
            </a:lvl2pPr>
            <a:lvl3pPr indent="-228600" lvl="2" marL="1371600" rtl="0" algn="l">
              <a:lnSpc>
                <a:spcPct val="90000"/>
              </a:lnSpc>
              <a:spcBef>
                <a:spcPts val="300"/>
              </a:spcBef>
              <a:spcAft>
                <a:spcPts val="0"/>
              </a:spcAft>
              <a:buSzPts val="1200"/>
              <a:buNone/>
              <a:defRPr sz="1200">
                <a:solidFill>
                  <a:srgbClr val="8C8C8C"/>
                </a:solidFill>
              </a:defRPr>
            </a:lvl3pPr>
            <a:lvl4pPr indent="-228600" lvl="3" marL="1828800" rtl="0" algn="l">
              <a:lnSpc>
                <a:spcPct val="90000"/>
              </a:lnSpc>
              <a:spcBef>
                <a:spcPts val="300"/>
              </a:spcBef>
              <a:spcAft>
                <a:spcPts val="0"/>
              </a:spcAft>
              <a:buSzPts val="1100"/>
              <a:buNone/>
              <a:defRPr sz="1100">
                <a:solidFill>
                  <a:srgbClr val="8C8C8C"/>
                </a:solidFill>
              </a:defRPr>
            </a:lvl4pPr>
            <a:lvl5pPr indent="-228600" lvl="4" marL="2286000" rtl="0" algn="l">
              <a:lnSpc>
                <a:spcPct val="90000"/>
              </a:lnSpc>
              <a:spcBef>
                <a:spcPts val="300"/>
              </a:spcBef>
              <a:spcAft>
                <a:spcPts val="0"/>
              </a:spcAft>
              <a:buSzPts val="1100"/>
              <a:buNone/>
              <a:defRPr sz="1100">
                <a:solidFill>
                  <a:srgbClr val="8C8C8C"/>
                </a:solidFill>
              </a:defRPr>
            </a:lvl5pPr>
            <a:lvl6pPr indent="-228600" lvl="5" marL="2743200" rtl="0" algn="l">
              <a:lnSpc>
                <a:spcPct val="90000"/>
              </a:lnSpc>
              <a:spcBef>
                <a:spcPts val="300"/>
              </a:spcBef>
              <a:spcAft>
                <a:spcPts val="0"/>
              </a:spcAft>
              <a:buSzPts val="1100"/>
              <a:buNone/>
              <a:defRPr sz="1100">
                <a:solidFill>
                  <a:srgbClr val="8C8C8C"/>
                </a:solidFill>
              </a:defRPr>
            </a:lvl6pPr>
            <a:lvl7pPr indent="-228600" lvl="6" marL="3200400" rtl="0" algn="l">
              <a:lnSpc>
                <a:spcPct val="90000"/>
              </a:lnSpc>
              <a:spcBef>
                <a:spcPts val="300"/>
              </a:spcBef>
              <a:spcAft>
                <a:spcPts val="0"/>
              </a:spcAft>
              <a:buSzPts val="1100"/>
              <a:buNone/>
              <a:defRPr sz="1100">
                <a:solidFill>
                  <a:srgbClr val="8C8C8C"/>
                </a:solidFill>
              </a:defRPr>
            </a:lvl7pPr>
            <a:lvl8pPr indent="-228600" lvl="7" marL="3657600" rtl="0" algn="l">
              <a:lnSpc>
                <a:spcPct val="90000"/>
              </a:lnSpc>
              <a:spcBef>
                <a:spcPts val="300"/>
              </a:spcBef>
              <a:spcAft>
                <a:spcPts val="0"/>
              </a:spcAft>
              <a:buSzPts val="1100"/>
              <a:buNone/>
              <a:defRPr sz="1100">
                <a:solidFill>
                  <a:srgbClr val="8C8C8C"/>
                </a:solidFill>
              </a:defRPr>
            </a:lvl8pPr>
            <a:lvl9pPr indent="-228600" lvl="8" marL="4114800" rtl="0" algn="l">
              <a:lnSpc>
                <a:spcPct val="90000"/>
              </a:lnSpc>
              <a:spcBef>
                <a:spcPts val="300"/>
              </a:spcBef>
              <a:spcAft>
                <a:spcPts val="300"/>
              </a:spcAft>
              <a:buSzPts val="1100"/>
              <a:buNone/>
              <a:defRPr sz="1100">
                <a:solidFill>
                  <a:srgbClr val="8C8C8C"/>
                </a:solidFill>
              </a:defRPr>
            </a:lvl9pPr>
          </a:lstStyle>
          <a:p/>
        </p:txBody>
      </p:sp>
      <p:sp>
        <p:nvSpPr>
          <p:cNvPr id="408" name="Google Shape;408;p76"/>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solidFill>
                  <a:schemeClr val="dk2"/>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9" name="Google Shape;409;p76"/>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solidFill>
                  <a:schemeClr val="dk2"/>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0" name="Google Shape;410;p76"/>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b="0" sz="1500">
                <a:solidFill>
                  <a:schemeClr val="dk2"/>
                </a:solidFill>
                <a:latin typeface="Calibri"/>
                <a:ea typeface="Calibri"/>
                <a:cs typeface="Calibri"/>
                <a:sym typeface="Calibri"/>
              </a:defRPr>
            </a:lvl1pPr>
            <a:lvl2pPr indent="0" lvl="1" marL="0" rtl="0" algn="r">
              <a:spcBef>
                <a:spcPts val="0"/>
              </a:spcBef>
              <a:buNone/>
              <a:defRPr b="0" sz="1500">
                <a:solidFill>
                  <a:schemeClr val="dk2"/>
                </a:solidFill>
                <a:latin typeface="Calibri"/>
                <a:ea typeface="Calibri"/>
                <a:cs typeface="Calibri"/>
                <a:sym typeface="Calibri"/>
              </a:defRPr>
            </a:lvl2pPr>
            <a:lvl3pPr indent="0" lvl="2" marL="0" rtl="0" algn="r">
              <a:spcBef>
                <a:spcPts val="0"/>
              </a:spcBef>
              <a:buNone/>
              <a:defRPr b="0" sz="1500">
                <a:solidFill>
                  <a:schemeClr val="dk2"/>
                </a:solidFill>
                <a:latin typeface="Calibri"/>
                <a:ea typeface="Calibri"/>
                <a:cs typeface="Calibri"/>
                <a:sym typeface="Calibri"/>
              </a:defRPr>
            </a:lvl3pPr>
            <a:lvl4pPr indent="0" lvl="3" marL="0" rtl="0" algn="r">
              <a:spcBef>
                <a:spcPts val="0"/>
              </a:spcBef>
              <a:buNone/>
              <a:defRPr b="0" sz="1500">
                <a:solidFill>
                  <a:schemeClr val="dk2"/>
                </a:solidFill>
                <a:latin typeface="Calibri"/>
                <a:ea typeface="Calibri"/>
                <a:cs typeface="Calibri"/>
                <a:sym typeface="Calibri"/>
              </a:defRPr>
            </a:lvl4pPr>
            <a:lvl5pPr indent="0" lvl="4" marL="0" rtl="0" algn="r">
              <a:spcBef>
                <a:spcPts val="0"/>
              </a:spcBef>
              <a:buNone/>
              <a:defRPr b="0" sz="1500">
                <a:solidFill>
                  <a:schemeClr val="dk2"/>
                </a:solidFill>
                <a:latin typeface="Calibri"/>
                <a:ea typeface="Calibri"/>
                <a:cs typeface="Calibri"/>
                <a:sym typeface="Calibri"/>
              </a:defRPr>
            </a:lvl5pPr>
            <a:lvl6pPr indent="0" lvl="5" marL="0" rtl="0" algn="r">
              <a:spcBef>
                <a:spcPts val="0"/>
              </a:spcBef>
              <a:buNone/>
              <a:defRPr b="0" sz="1500">
                <a:solidFill>
                  <a:schemeClr val="dk2"/>
                </a:solidFill>
                <a:latin typeface="Calibri"/>
                <a:ea typeface="Calibri"/>
                <a:cs typeface="Calibri"/>
                <a:sym typeface="Calibri"/>
              </a:defRPr>
            </a:lvl6pPr>
            <a:lvl7pPr indent="0" lvl="6" marL="0" rtl="0" algn="r">
              <a:spcBef>
                <a:spcPts val="0"/>
              </a:spcBef>
              <a:buNone/>
              <a:defRPr b="0" sz="1500">
                <a:solidFill>
                  <a:schemeClr val="dk2"/>
                </a:solidFill>
                <a:latin typeface="Calibri"/>
                <a:ea typeface="Calibri"/>
                <a:cs typeface="Calibri"/>
                <a:sym typeface="Calibri"/>
              </a:defRPr>
            </a:lvl7pPr>
            <a:lvl8pPr indent="0" lvl="7" marL="0" rtl="0" algn="r">
              <a:spcBef>
                <a:spcPts val="0"/>
              </a:spcBef>
              <a:buNone/>
              <a:defRPr b="0" sz="1500">
                <a:solidFill>
                  <a:schemeClr val="dk2"/>
                </a:solidFill>
                <a:latin typeface="Calibri"/>
                <a:ea typeface="Calibri"/>
                <a:cs typeface="Calibri"/>
                <a:sym typeface="Calibri"/>
              </a:defRPr>
            </a:lvl8pPr>
            <a:lvl9pPr indent="0" lvl="8" marL="0" rtl="0" algn="r">
              <a:spcBef>
                <a:spcPts val="0"/>
              </a:spcBef>
              <a:buNone/>
              <a:defRPr b="0" sz="15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1" name="Shape 411"/>
        <p:cNvGrpSpPr/>
        <p:nvPr/>
      </p:nvGrpSpPr>
      <p:grpSpPr>
        <a:xfrm>
          <a:off x="0" y="0"/>
          <a:ext cx="0" cy="0"/>
          <a:chOff x="0" y="0"/>
          <a:chExt cx="0" cy="0"/>
        </a:xfrm>
      </p:grpSpPr>
      <p:sp>
        <p:nvSpPr>
          <p:cNvPr id="412" name="Google Shape;412;p77"/>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3" name="Google Shape;413;p77"/>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4" name="Google Shape;414;p77"/>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5" name="Google Shape;415;p77"/>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16" name="Shape 416"/>
        <p:cNvGrpSpPr/>
        <p:nvPr/>
      </p:nvGrpSpPr>
      <p:grpSpPr>
        <a:xfrm>
          <a:off x="0" y="0"/>
          <a:ext cx="0" cy="0"/>
          <a:chOff x="0" y="0"/>
          <a:chExt cx="0" cy="0"/>
        </a:xfrm>
      </p:grpSpPr>
      <p:sp>
        <p:nvSpPr>
          <p:cNvPr id="417" name="Google Shape;417;p78"/>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8" name="Google Shape;418;p78"/>
          <p:cNvSpPr txBox="1"/>
          <p:nvPr>
            <p:ph idx="1" type="body"/>
          </p:nvPr>
        </p:nvSpPr>
        <p:spPr>
          <a:xfrm>
            <a:off x="905256" y="1590040"/>
            <a:ext cx="4595100" cy="30861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900"/>
              </a:spcBef>
              <a:spcAft>
                <a:spcPts val="0"/>
              </a:spcAft>
              <a:buSzPts val="2400"/>
              <a:buChar char="▪"/>
              <a:defRPr sz="2400"/>
            </a:lvl1pPr>
            <a:lvl2pPr indent="-361950" lvl="1" marL="914400" rtl="0" algn="l">
              <a:lnSpc>
                <a:spcPct val="90000"/>
              </a:lnSpc>
              <a:spcBef>
                <a:spcPts val="200"/>
              </a:spcBef>
              <a:spcAft>
                <a:spcPts val="0"/>
              </a:spcAft>
              <a:buSzPts val="2100"/>
              <a:buChar char="▪"/>
              <a:defRPr sz="2100"/>
            </a:lvl2pPr>
            <a:lvl3pPr indent="-342900" lvl="2" marL="1371600" rtl="0" algn="l">
              <a:lnSpc>
                <a:spcPct val="90000"/>
              </a:lnSpc>
              <a:spcBef>
                <a:spcPts val="300"/>
              </a:spcBef>
              <a:spcAft>
                <a:spcPts val="0"/>
              </a:spcAft>
              <a:buSzPts val="1800"/>
              <a:buChar char="▪"/>
              <a:defRPr sz="1800"/>
            </a:lvl3pPr>
            <a:lvl4pPr indent="-323850" lvl="3" marL="1828800" rtl="0" algn="l">
              <a:lnSpc>
                <a:spcPct val="90000"/>
              </a:lnSpc>
              <a:spcBef>
                <a:spcPts val="300"/>
              </a:spcBef>
              <a:spcAft>
                <a:spcPts val="0"/>
              </a:spcAft>
              <a:buSzPts val="1500"/>
              <a:buChar char="▪"/>
              <a:defRPr sz="1500"/>
            </a:lvl4pPr>
            <a:lvl5pPr indent="-323850" lvl="4" marL="2286000" rtl="0" algn="l">
              <a:lnSpc>
                <a:spcPct val="90000"/>
              </a:lnSpc>
              <a:spcBef>
                <a:spcPts val="300"/>
              </a:spcBef>
              <a:spcAft>
                <a:spcPts val="0"/>
              </a:spcAft>
              <a:buSzPts val="1500"/>
              <a:buChar char="▪"/>
              <a:defRPr sz="1500"/>
            </a:lvl5pPr>
            <a:lvl6pPr indent="-323850" lvl="5" marL="2743200" rtl="0" algn="l">
              <a:lnSpc>
                <a:spcPct val="90000"/>
              </a:lnSpc>
              <a:spcBef>
                <a:spcPts val="300"/>
              </a:spcBef>
              <a:spcAft>
                <a:spcPts val="0"/>
              </a:spcAft>
              <a:buSzPts val="1500"/>
              <a:buChar char="▪"/>
              <a:defRPr sz="1500"/>
            </a:lvl6pPr>
            <a:lvl7pPr indent="-323850" lvl="6" marL="3200400" rtl="0" algn="l">
              <a:lnSpc>
                <a:spcPct val="90000"/>
              </a:lnSpc>
              <a:spcBef>
                <a:spcPts val="300"/>
              </a:spcBef>
              <a:spcAft>
                <a:spcPts val="0"/>
              </a:spcAft>
              <a:buSzPts val="1500"/>
              <a:buChar char="▪"/>
              <a:defRPr sz="1500"/>
            </a:lvl7pPr>
            <a:lvl8pPr indent="-323850" lvl="7" marL="3657600" rtl="0" algn="l">
              <a:lnSpc>
                <a:spcPct val="90000"/>
              </a:lnSpc>
              <a:spcBef>
                <a:spcPts val="300"/>
              </a:spcBef>
              <a:spcAft>
                <a:spcPts val="0"/>
              </a:spcAft>
              <a:buSzPts val="1500"/>
              <a:buChar char="▪"/>
              <a:defRPr sz="1500"/>
            </a:lvl8pPr>
            <a:lvl9pPr indent="-323850" lvl="8" marL="4114800" rtl="0" algn="l">
              <a:lnSpc>
                <a:spcPct val="90000"/>
              </a:lnSpc>
              <a:spcBef>
                <a:spcPts val="300"/>
              </a:spcBef>
              <a:spcAft>
                <a:spcPts val="300"/>
              </a:spcAft>
              <a:buSzPts val="1500"/>
              <a:buChar char="▪"/>
              <a:defRPr sz="1500"/>
            </a:lvl9pPr>
          </a:lstStyle>
          <a:p/>
        </p:txBody>
      </p:sp>
      <p:sp>
        <p:nvSpPr>
          <p:cNvPr id="419" name="Google Shape;419;p78"/>
          <p:cNvSpPr txBox="1"/>
          <p:nvPr>
            <p:ph idx="2" type="body"/>
          </p:nvPr>
        </p:nvSpPr>
        <p:spPr>
          <a:xfrm>
            <a:off x="5841767" y="1610614"/>
            <a:ext cx="2400300" cy="2574300"/>
          </a:xfrm>
          <a:prstGeom prst="rect">
            <a:avLst/>
          </a:prstGeom>
          <a:noFill/>
          <a:ln>
            <a:noFill/>
          </a:ln>
        </p:spPr>
        <p:txBody>
          <a:bodyPr anchorCtr="0" anchor="t" bIns="34275" lIns="68575" spcFirstLastPara="1" rIns="68575" wrap="square" tIns="34275">
            <a:normAutofit/>
          </a:bodyPr>
          <a:lstStyle>
            <a:lvl1pPr indent="-228600" lvl="0" marL="457200" rtl="0" algn="l">
              <a:lnSpc>
                <a:spcPct val="95000"/>
              </a:lnSpc>
              <a:spcBef>
                <a:spcPts val="900"/>
              </a:spcBef>
              <a:spcAft>
                <a:spcPts val="0"/>
              </a:spcAft>
              <a:buSzPts val="1400"/>
              <a:buNone/>
              <a:defRPr sz="1400"/>
            </a:lvl1pPr>
            <a:lvl2pPr indent="-228600" lvl="1" marL="914400" rtl="0" algn="l">
              <a:lnSpc>
                <a:spcPct val="90000"/>
              </a:lnSpc>
              <a:spcBef>
                <a:spcPts val="200"/>
              </a:spcBef>
              <a:spcAft>
                <a:spcPts val="0"/>
              </a:spcAft>
              <a:buSzPts val="900"/>
              <a:buNone/>
              <a:defRPr sz="900"/>
            </a:lvl2pPr>
            <a:lvl3pPr indent="-228600" lvl="2" marL="1371600" rtl="0" algn="l">
              <a:lnSpc>
                <a:spcPct val="90000"/>
              </a:lnSpc>
              <a:spcBef>
                <a:spcPts val="300"/>
              </a:spcBef>
              <a:spcAft>
                <a:spcPts val="0"/>
              </a:spcAft>
              <a:buSzPts val="800"/>
              <a:buNone/>
              <a:defRPr sz="800"/>
            </a:lvl3pPr>
            <a:lvl4pPr indent="-228600" lvl="3" marL="1828800" rtl="0" algn="l">
              <a:lnSpc>
                <a:spcPct val="90000"/>
              </a:lnSpc>
              <a:spcBef>
                <a:spcPts val="300"/>
              </a:spcBef>
              <a:spcAft>
                <a:spcPts val="0"/>
              </a:spcAft>
              <a:buSzPts val="700"/>
              <a:buNone/>
              <a:defRPr sz="700"/>
            </a:lvl4pPr>
            <a:lvl5pPr indent="-228600" lvl="4" marL="2286000" rtl="0" algn="l">
              <a:lnSpc>
                <a:spcPct val="90000"/>
              </a:lnSpc>
              <a:spcBef>
                <a:spcPts val="300"/>
              </a:spcBef>
              <a:spcAft>
                <a:spcPts val="0"/>
              </a:spcAft>
              <a:buSzPts val="700"/>
              <a:buNone/>
              <a:defRPr sz="700"/>
            </a:lvl5pPr>
            <a:lvl6pPr indent="-228600" lvl="5" marL="2743200" rtl="0" algn="l">
              <a:lnSpc>
                <a:spcPct val="90000"/>
              </a:lnSpc>
              <a:spcBef>
                <a:spcPts val="300"/>
              </a:spcBef>
              <a:spcAft>
                <a:spcPts val="0"/>
              </a:spcAft>
              <a:buSzPts val="700"/>
              <a:buNone/>
              <a:defRPr sz="700"/>
            </a:lvl6pPr>
            <a:lvl7pPr indent="-228600" lvl="6" marL="3200400" rtl="0" algn="l">
              <a:lnSpc>
                <a:spcPct val="90000"/>
              </a:lnSpc>
              <a:spcBef>
                <a:spcPts val="300"/>
              </a:spcBef>
              <a:spcAft>
                <a:spcPts val="0"/>
              </a:spcAft>
              <a:buSzPts val="700"/>
              <a:buNone/>
              <a:defRPr sz="700"/>
            </a:lvl7pPr>
            <a:lvl8pPr indent="-228600" lvl="7" marL="3657600" rtl="0" algn="l">
              <a:lnSpc>
                <a:spcPct val="90000"/>
              </a:lnSpc>
              <a:spcBef>
                <a:spcPts val="300"/>
              </a:spcBef>
              <a:spcAft>
                <a:spcPts val="0"/>
              </a:spcAft>
              <a:buSzPts val="700"/>
              <a:buNone/>
              <a:defRPr sz="700"/>
            </a:lvl8pPr>
            <a:lvl9pPr indent="-228600" lvl="8" marL="4114800" rtl="0" algn="l">
              <a:lnSpc>
                <a:spcPct val="90000"/>
              </a:lnSpc>
              <a:spcBef>
                <a:spcPts val="300"/>
              </a:spcBef>
              <a:spcAft>
                <a:spcPts val="300"/>
              </a:spcAft>
              <a:buSzPts val="700"/>
              <a:buNone/>
              <a:defRPr sz="700"/>
            </a:lvl9pPr>
          </a:lstStyle>
          <a:p/>
        </p:txBody>
      </p:sp>
      <p:sp>
        <p:nvSpPr>
          <p:cNvPr id="420" name="Google Shape;420;p78"/>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1" name="Google Shape;421;p78"/>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2" name="Google Shape;422;p78"/>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23" name="Shape 423"/>
        <p:cNvGrpSpPr/>
        <p:nvPr/>
      </p:nvGrpSpPr>
      <p:grpSpPr>
        <a:xfrm>
          <a:off x="0" y="0"/>
          <a:ext cx="0" cy="0"/>
          <a:chOff x="0" y="0"/>
          <a:chExt cx="0" cy="0"/>
        </a:xfrm>
      </p:grpSpPr>
      <p:sp>
        <p:nvSpPr>
          <p:cNvPr id="424" name="Google Shape;424;p79"/>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25" name="Google Shape;425;p79"/>
          <p:cNvSpPr/>
          <p:nvPr>
            <p:ph idx="2" type="pic"/>
          </p:nvPr>
        </p:nvSpPr>
        <p:spPr>
          <a:xfrm>
            <a:off x="960120" y="1658621"/>
            <a:ext cx="4595100" cy="2949000"/>
          </a:xfrm>
          <a:prstGeom prst="rect">
            <a:avLst/>
          </a:prstGeom>
          <a:solidFill>
            <a:srgbClr val="F7F7F7"/>
          </a:solidFill>
          <a:ln>
            <a:noFill/>
          </a:ln>
        </p:spPr>
      </p:sp>
      <p:sp>
        <p:nvSpPr>
          <p:cNvPr id="426" name="Google Shape;426;p79"/>
          <p:cNvSpPr txBox="1"/>
          <p:nvPr>
            <p:ph idx="1" type="body"/>
          </p:nvPr>
        </p:nvSpPr>
        <p:spPr>
          <a:xfrm>
            <a:off x="5843016" y="1612966"/>
            <a:ext cx="2400300" cy="2571900"/>
          </a:xfrm>
          <a:prstGeom prst="rect">
            <a:avLst/>
          </a:prstGeom>
          <a:noFill/>
          <a:ln>
            <a:noFill/>
          </a:ln>
        </p:spPr>
        <p:txBody>
          <a:bodyPr anchorCtr="0" anchor="t" bIns="34275" lIns="68575" spcFirstLastPara="1" rIns="68575" wrap="square" tIns="34275">
            <a:normAutofit/>
          </a:bodyPr>
          <a:lstStyle>
            <a:lvl1pPr indent="-228600" lvl="0" marL="457200" rtl="0" algn="l">
              <a:lnSpc>
                <a:spcPct val="95000"/>
              </a:lnSpc>
              <a:spcBef>
                <a:spcPts val="900"/>
              </a:spcBef>
              <a:spcAft>
                <a:spcPts val="0"/>
              </a:spcAft>
              <a:buSzPts val="1400"/>
              <a:buNone/>
              <a:defRPr sz="1400"/>
            </a:lvl1pPr>
            <a:lvl2pPr indent="-228600" lvl="1" marL="914400" rtl="0" algn="l">
              <a:lnSpc>
                <a:spcPct val="90000"/>
              </a:lnSpc>
              <a:spcBef>
                <a:spcPts val="200"/>
              </a:spcBef>
              <a:spcAft>
                <a:spcPts val="0"/>
              </a:spcAft>
              <a:buSzPts val="900"/>
              <a:buNone/>
              <a:defRPr sz="900"/>
            </a:lvl2pPr>
            <a:lvl3pPr indent="-228600" lvl="2" marL="1371600" rtl="0" algn="l">
              <a:lnSpc>
                <a:spcPct val="90000"/>
              </a:lnSpc>
              <a:spcBef>
                <a:spcPts val="300"/>
              </a:spcBef>
              <a:spcAft>
                <a:spcPts val="0"/>
              </a:spcAft>
              <a:buSzPts val="800"/>
              <a:buNone/>
              <a:defRPr sz="800"/>
            </a:lvl3pPr>
            <a:lvl4pPr indent="-228600" lvl="3" marL="1828800" rtl="0" algn="l">
              <a:lnSpc>
                <a:spcPct val="90000"/>
              </a:lnSpc>
              <a:spcBef>
                <a:spcPts val="300"/>
              </a:spcBef>
              <a:spcAft>
                <a:spcPts val="0"/>
              </a:spcAft>
              <a:buSzPts val="700"/>
              <a:buNone/>
              <a:defRPr sz="700"/>
            </a:lvl4pPr>
            <a:lvl5pPr indent="-228600" lvl="4" marL="2286000" rtl="0" algn="l">
              <a:lnSpc>
                <a:spcPct val="90000"/>
              </a:lnSpc>
              <a:spcBef>
                <a:spcPts val="300"/>
              </a:spcBef>
              <a:spcAft>
                <a:spcPts val="0"/>
              </a:spcAft>
              <a:buSzPts val="700"/>
              <a:buNone/>
              <a:defRPr sz="700"/>
            </a:lvl5pPr>
            <a:lvl6pPr indent="-228600" lvl="5" marL="2743200" rtl="0" algn="l">
              <a:lnSpc>
                <a:spcPct val="90000"/>
              </a:lnSpc>
              <a:spcBef>
                <a:spcPts val="300"/>
              </a:spcBef>
              <a:spcAft>
                <a:spcPts val="0"/>
              </a:spcAft>
              <a:buSzPts val="700"/>
              <a:buNone/>
              <a:defRPr sz="700"/>
            </a:lvl6pPr>
            <a:lvl7pPr indent="-228600" lvl="6" marL="3200400" rtl="0" algn="l">
              <a:lnSpc>
                <a:spcPct val="90000"/>
              </a:lnSpc>
              <a:spcBef>
                <a:spcPts val="300"/>
              </a:spcBef>
              <a:spcAft>
                <a:spcPts val="0"/>
              </a:spcAft>
              <a:buSzPts val="700"/>
              <a:buNone/>
              <a:defRPr sz="700"/>
            </a:lvl7pPr>
            <a:lvl8pPr indent="-228600" lvl="7" marL="3657600" rtl="0" algn="l">
              <a:lnSpc>
                <a:spcPct val="90000"/>
              </a:lnSpc>
              <a:spcBef>
                <a:spcPts val="300"/>
              </a:spcBef>
              <a:spcAft>
                <a:spcPts val="0"/>
              </a:spcAft>
              <a:buSzPts val="700"/>
              <a:buNone/>
              <a:defRPr sz="700"/>
            </a:lvl8pPr>
            <a:lvl9pPr indent="-228600" lvl="8" marL="4114800" rtl="0" algn="l">
              <a:lnSpc>
                <a:spcPct val="90000"/>
              </a:lnSpc>
              <a:spcBef>
                <a:spcPts val="300"/>
              </a:spcBef>
              <a:spcAft>
                <a:spcPts val="300"/>
              </a:spcAft>
              <a:buSzPts val="700"/>
              <a:buNone/>
              <a:defRPr sz="700"/>
            </a:lvl9pPr>
          </a:lstStyle>
          <a:p/>
        </p:txBody>
      </p:sp>
      <p:sp>
        <p:nvSpPr>
          <p:cNvPr id="427" name="Google Shape;427;p79"/>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8" name="Google Shape;428;p79"/>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9" name="Google Shape;429;p79"/>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30" name="Shape 430"/>
        <p:cNvGrpSpPr/>
        <p:nvPr/>
      </p:nvGrpSpPr>
      <p:grpSpPr>
        <a:xfrm>
          <a:off x="0" y="0"/>
          <a:ext cx="0" cy="0"/>
          <a:chOff x="0" y="0"/>
          <a:chExt cx="0" cy="0"/>
        </a:xfrm>
      </p:grpSpPr>
      <p:sp>
        <p:nvSpPr>
          <p:cNvPr id="431" name="Google Shape;431;p80"/>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32" name="Google Shape;432;p80"/>
          <p:cNvSpPr txBox="1"/>
          <p:nvPr>
            <p:ph idx="1" type="body"/>
          </p:nvPr>
        </p:nvSpPr>
        <p:spPr>
          <a:xfrm rot="5400000">
            <a:off x="2993849" y="-582840"/>
            <a:ext cx="3154800" cy="73380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433" name="Google Shape;433;p80"/>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4" name="Google Shape;434;p80"/>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5" name="Google Shape;435;p80"/>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436" name="Shape 436"/>
        <p:cNvGrpSpPr/>
        <p:nvPr/>
      </p:nvGrpSpPr>
      <p:grpSpPr>
        <a:xfrm>
          <a:off x="0" y="0"/>
          <a:ext cx="0" cy="0"/>
          <a:chOff x="0" y="0"/>
          <a:chExt cx="0" cy="0"/>
        </a:xfrm>
      </p:grpSpPr>
      <p:sp>
        <p:nvSpPr>
          <p:cNvPr id="437" name="Google Shape;437;p81"/>
          <p:cNvSpPr/>
          <p:nvPr/>
        </p:nvSpPr>
        <p:spPr>
          <a:xfrm>
            <a:off x="6764484" y="0"/>
            <a:ext cx="2057400" cy="51435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8" name="Google Shape;438;p81"/>
          <p:cNvSpPr txBox="1"/>
          <p:nvPr>
            <p:ph type="title"/>
          </p:nvPr>
        </p:nvSpPr>
        <p:spPr>
          <a:xfrm rot="5400000">
            <a:off x="5559753" y="1516679"/>
            <a:ext cx="4423200" cy="18018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39" name="Google Shape;439;p81"/>
          <p:cNvSpPr txBox="1"/>
          <p:nvPr>
            <p:ph idx="1" type="body"/>
          </p:nvPr>
        </p:nvSpPr>
        <p:spPr>
          <a:xfrm rot="5400000">
            <a:off x="1407068" y="-572371"/>
            <a:ext cx="4423200" cy="59799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440" name="Google Shape;440;p81"/>
          <p:cNvSpPr txBox="1"/>
          <p:nvPr>
            <p:ph idx="10" type="dt"/>
          </p:nvPr>
        </p:nvSpPr>
        <p:spPr>
          <a:xfrm>
            <a:off x="628650" y="4817141"/>
            <a:ext cx="20574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1" name="Google Shape;441;p81"/>
          <p:cNvSpPr txBox="1"/>
          <p:nvPr>
            <p:ph idx="11" type="ftr"/>
          </p:nvPr>
        </p:nvSpPr>
        <p:spPr>
          <a:xfrm>
            <a:off x="2832101" y="4817141"/>
            <a:ext cx="32100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2" name="Google Shape;442;p81"/>
          <p:cNvSpPr txBox="1"/>
          <p:nvPr>
            <p:ph idx="12" type="sldNum"/>
          </p:nvPr>
        </p:nvSpPr>
        <p:spPr>
          <a:xfrm>
            <a:off x="6054786" y="4817141"/>
            <a:ext cx="6600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00A7E3"/>
            </a:gs>
            <a:gs pos="33000">
              <a:srgbClr val="9EDDF4"/>
            </a:gs>
            <a:gs pos="61000">
              <a:srgbClr val="D2EFFA"/>
            </a:gs>
            <a:gs pos="100000">
              <a:schemeClr val="lt1"/>
            </a:gs>
          </a:gsLst>
          <a:lin ang="5400012" scaled="0"/>
        </a:gradFill>
      </p:bgPr>
    </p:bg>
    <p:spTree>
      <p:nvGrpSpPr>
        <p:cNvPr id="445" name="Shape 445"/>
        <p:cNvGrpSpPr/>
        <p:nvPr/>
      </p:nvGrpSpPr>
      <p:grpSpPr>
        <a:xfrm>
          <a:off x="0" y="0"/>
          <a:ext cx="0" cy="0"/>
          <a:chOff x="0" y="0"/>
          <a:chExt cx="0" cy="0"/>
        </a:xfrm>
      </p:grpSpPr>
      <p:grpSp>
        <p:nvGrpSpPr>
          <p:cNvPr id="446" name="Google Shape;446;p83"/>
          <p:cNvGrpSpPr/>
          <p:nvPr/>
        </p:nvGrpSpPr>
        <p:grpSpPr>
          <a:xfrm rot="-5400000">
            <a:off x="5333982" y="-657442"/>
            <a:ext cx="2375965" cy="1704707"/>
            <a:chOff x="6205728" y="1499538"/>
            <a:chExt cx="3755280" cy="2126100"/>
          </a:xfrm>
        </p:grpSpPr>
        <p:sp>
          <p:nvSpPr>
            <p:cNvPr id="447" name="Google Shape;447;p83"/>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448" name="Google Shape;448;p83"/>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grpSp>
      <p:sp>
        <p:nvSpPr>
          <p:cNvPr id="449" name="Google Shape;449;p83"/>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450" name="Google Shape;450;p83"/>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0" lang="en" sz="1400" u="none" cap="none" strike="noStrike">
                <a:solidFill>
                  <a:schemeClr val="lt1"/>
                </a:solidFill>
                <a:latin typeface="Helvetica Neue"/>
                <a:ea typeface="Helvetica Neue"/>
                <a:cs typeface="Helvetica Neue"/>
                <a:sym typeface="Helvetica Neue"/>
              </a:rPr>
              <a:t>from Solution Tree</a:t>
            </a:r>
            <a:endParaRPr sz="1100"/>
          </a:p>
        </p:txBody>
      </p:sp>
      <p:pic>
        <p:nvPicPr>
          <p:cNvPr id="451" name="Google Shape;451;p83"/>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52" name="Google Shape;452;p83"/>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0" lang="en" sz="1200" u="none" cap="none" strike="noStrike">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53" name="Google Shape;453;p83"/>
          <p:cNvPicPr preferRelativeResize="0"/>
          <p:nvPr/>
        </p:nvPicPr>
        <p:blipFill rotWithShape="1">
          <a:blip r:embed="rId3">
            <a:alphaModFix/>
          </a:blip>
          <a:srcRect b="0" l="0" r="0" t="0"/>
          <a:stretch/>
        </p:blipFill>
        <p:spPr>
          <a:xfrm>
            <a:off x="522131" y="75022"/>
            <a:ext cx="3806191" cy="5143502"/>
          </a:xfrm>
          <a:prstGeom prst="rect">
            <a:avLst/>
          </a:prstGeom>
          <a:noFill/>
          <a:ln>
            <a:noFill/>
          </a:ln>
        </p:spPr>
      </p:pic>
      <p:sp>
        <p:nvSpPr>
          <p:cNvPr id="454" name="Google Shape;454;p8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55" name="Shape 455"/>
        <p:cNvGrpSpPr/>
        <p:nvPr/>
      </p:nvGrpSpPr>
      <p:grpSpPr>
        <a:xfrm>
          <a:off x="0" y="0"/>
          <a:ext cx="0" cy="0"/>
          <a:chOff x="0" y="0"/>
          <a:chExt cx="0" cy="0"/>
        </a:xfrm>
      </p:grpSpPr>
      <p:sp>
        <p:nvSpPr>
          <p:cNvPr id="456" name="Google Shape;456;p8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57" name="Shape 457"/>
        <p:cNvGrpSpPr/>
        <p:nvPr/>
      </p:nvGrpSpPr>
      <p:grpSpPr>
        <a:xfrm>
          <a:off x="0" y="0"/>
          <a:ext cx="0" cy="0"/>
          <a:chOff x="0" y="0"/>
          <a:chExt cx="0" cy="0"/>
        </a:xfrm>
      </p:grpSpPr>
      <p:sp>
        <p:nvSpPr>
          <p:cNvPr id="458" name="Google Shape;458;p8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59" name="Google Shape;459;p85"/>
          <p:cNvPicPr preferRelativeResize="0"/>
          <p:nvPr/>
        </p:nvPicPr>
        <p:blipFill rotWithShape="1">
          <a:blip r:embed="rId2">
            <a:alphaModFix/>
          </a:blip>
          <a:srcRect b="0" l="0" r="0" t="0"/>
          <a:stretch/>
        </p:blipFill>
        <p:spPr>
          <a:xfrm>
            <a:off x="0" y="3794875"/>
            <a:ext cx="1018902" cy="1376895"/>
          </a:xfrm>
          <a:prstGeom prst="rect">
            <a:avLst/>
          </a:prstGeom>
          <a:noFill/>
          <a:ln>
            <a:noFill/>
          </a:ln>
        </p:spPr>
      </p:pic>
      <p:sp>
        <p:nvSpPr>
          <p:cNvPr id="460" name="Google Shape;460;p85"/>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61" name="Google Shape;461;p85"/>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62" name="Google Shape;462;p8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63" name="Shape 463"/>
        <p:cNvGrpSpPr/>
        <p:nvPr/>
      </p:nvGrpSpPr>
      <p:grpSpPr>
        <a:xfrm>
          <a:off x="0" y="0"/>
          <a:ext cx="0" cy="0"/>
          <a:chOff x="0" y="0"/>
          <a:chExt cx="0" cy="0"/>
        </a:xfrm>
      </p:grpSpPr>
      <p:sp>
        <p:nvSpPr>
          <p:cNvPr id="464" name="Google Shape;464;p8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65" name="Google Shape;465;p86"/>
          <p:cNvPicPr preferRelativeResize="0"/>
          <p:nvPr/>
        </p:nvPicPr>
        <p:blipFill rotWithShape="1">
          <a:blip r:embed="rId2">
            <a:alphaModFix/>
          </a:blip>
          <a:srcRect b="0" l="0" r="0" t="0"/>
          <a:stretch/>
        </p:blipFill>
        <p:spPr>
          <a:xfrm>
            <a:off x="6999891" y="4709125"/>
            <a:ext cx="1619129" cy="239870"/>
          </a:xfrm>
          <a:prstGeom prst="rect">
            <a:avLst/>
          </a:prstGeom>
          <a:noFill/>
          <a:ln>
            <a:noFill/>
          </a:ln>
        </p:spPr>
      </p:pic>
      <p:pic>
        <p:nvPicPr>
          <p:cNvPr id="466" name="Google Shape;466;p86"/>
          <p:cNvPicPr preferRelativeResize="0"/>
          <p:nvPr/>
        </p:nvPicPr>
        <p:blipFill rotWithShape="1">
          <a:blip r:embed="rId3">
            <a:alphaModFix/>
          </a:blip>
          <a:srcRect b="0" l="0" r="0" t="0"/>
          <a:stretch/>
        </p:blipFill>
        <p:spPr>
          <a:xfrm>
            <a:off x="0" y="3794875"/>
            <a:ext cx="1018902" cy="1376895"/>
          </a:xfrm>
          <a:prstGeom prst="rect">
            <a:avLst/>
          </a:prstGeom>
          <a:noFill/>
          <a:ln>
            <a:noFill/>
          </a:ln>
        </p:spPr>
      </p:pic>
      <p:sp>
        <p:nvSpPr>
          <p:cNvPr id="467" name="Google Shape;467;p8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gradFill>
          <a:gsLst>
            <a:gs pos="0">
              <a:srgbClr val="00A7E3"/>
            </a:gs>
            <a:gs pos="33000">
              <a:srgbClr val="9EDDF4"/>
            </a:gs>
            <a:gs pos="61000">
              <a:srgbClr val="D2EFFA"/>
            </a:gs>
            <a:gs pos="100000">
              <a:schemeClr val="lt1"/>
            </a:gs>
          </a:gsLst>
          <a:lin ang="5400012" scaled="0"/>
        </a:gradFill>
      </p:bgPr>
    </p:bg>
    <p:spTree>
      <p:nvGrpSpPr>
        <p:cNvPr id="468" name="Shape 468"/>
        <p:cNvGrpSpPr/>
        <p:nvPr/>
      </p:nvGrpSpPr>
      <p:grpSpPr>
        <a:xfrm>
          <a:off x="0" y="0"/>
          <a:ext cx="0" cy="0"/>
          <a:chOff x="0" y="0"/>
          <a:chExt cx="0" cy="0"/>
        </a:xfrm>
      </p:grpSpPr>
      <p:grpSp>
        <p:nvGrpSpPr>
          <p:cNvPr id="469" name="Google Shape;469;p87"/>
          <p:cNvGrpSpPr/>
          <p:nvPr/>
        </p:nvGrpSpPr>
        <p:grpSpPr>
          <a:xfrm rot="-5400000">
            <a:off x="5333982" y="-657442"/>
            <a:ext cx="2375965" cy="1704707"/>
            <a:chOff x="6205728" y="1499538"/>
            <a:chExt cx="3755280" cy="2126100"/>
          </a:xfrm>
        </p:grpSpPr>
        <p:sp>
          <p:nvSpPr>
            <p:cNvPr id="470" name="Google Shape;470;p87"/>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71" name="Google Shape;471;p87"/>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72" name="Google Shape;472;p87"/>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73" name="Google Shape;473;p87"/>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74" name="Google Shape;474;p87"/>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75" name="Google Shape;475;p87"/>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76" name="Google Shape;476;p87"/>
          <p:cNvPicPr preferRelativeResize="0"/>
          <p:nvPr/>
        </p:nvPicPr>
        <p:blipFill rotWithShape="1">
          <a:blip r:embed="rId3">
            <a:alphaModFix/>
          </a:blip>
          <a:srcRect b="0" l="0" r="0" t="0"/>
          <a:stretch/>
        </p:blipFill>
        <p:spPr>
          <a:xfrm>
            <a:off x="705295" y="75022"/>
            <a:ext cx="3806191" cy="5143502"/>
          </a:xfrm>
          <a:prstGeom prst="rect">
            <a:avLst/>
          </a:prstGeom>
          <a:noFill/>
          <a:ln>
            <a:noFill/>
          </a:ln>
        </p:spPr>
      </p:pic>
      <p:sp>
        <p:nvSpPr>
          <p:cNvPr id="477" name="Google Shape;477;p8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8" name="Shape 478"/>
        <p:cNvGrpSpPr/>
        <p:nvPr/>
      </p:nvGrpSpPr>
      <p:grpSpPr>
        <a:xfrm>
          <a:off x="0" y="0"/>
          <a:ext cx="0" cy="0"/>
          <a:chOff x="0" y="0"/>
          <a:chExt cx="0" cy="0"/>
        </a:xfrm>
      </p:grpSpPr>
      <p:sp>
        <p:nvSpPr>
          <p:cNvPr id="479" name="Google Shape;479;p88"/>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80" name="Google Shape;480;p88"/>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sp>
        <p:nvSpPr>
          <p:cNvPr id="481" name="Google Shape;481;p88"/>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82" name="Google Shape;482;p88"/>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83" name="Google Shape;483;p8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84" name="Shape 484"/>
        <p:cNvGrpSpPr/>
        <p:nvPr/>
      </p:nvGrpSpPr>
      <p:grpSpPr>
        <a:xfrm>
          <a:off x="0" y="0"/>
          <a:ext cx="0" cy="0"/>
          <a:chOff x="0" y="0"/>
          <a:chExt cx="0" cy="0"/>
        </a:xfrm>
      </p:grpSpPr>
      <p:sp>
        <p:nvSpPr>
          <p:cNvPr id="485" name="Google Shape;485;p89"/>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86" name="Google Shape;486;p89"/>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pic>
        <p:nvPicPr>
          <p:cNvPr id="487" name="Google Shape;487;p89"/>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488" name="Google Shape;488;p8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gradFill>
          <a:gsLst>
            <a:gs pos="0">
              <a:srgbClr val="00A7E3"/>
            </a:gs>
            <a:gs pos="33000">
              <a:srgbClr val="9EDDF4"/>
            </a:gs>
            <a:gs pos="61000">
              <a:srgbClr val="D2EFFA"/>
            </a:gs>
            <a:gs pos="100000">
              <a:schemeClr val="lt1"/>
            </a:gs>
          </a:gsLst>
          <a:lin ang="5400012" scaled="0"/>
        </a:gradFill>
      </p:bgPr>
    </p:bg>
    <p:spTree>
      <p:nvGrpSpPr>
        <p:cNvPr id="489" name="Shape 489"/>
        <p:cNvGrpSpPr/>
        <p:nvPr/>
      </p:nvGrpSpPr>
      <p:grpSpPr>
        <a:xfrm>
          <a:off x="0" y="0"/>
          <a:ext cx="0" cy="0"/>
          <a:chOff x="0" y="0"/>
          <a:chExt cx="0" cy="0"/>
        </a:xfrm>
      </p:grpSpPr>
      <p:grpSp>
        <p:nvGrpSpPr>
          <p:cNvPr id="490" name="Google Shape;490;p90"/>
          <p:cNvGrpSpPr/>
          <p:nvPr/>
        </p:nvGrpSpPr>
        <p:grpSpPr>
          <a:xfrm rot="-5400000">
            <a:off x="5333982" y="-657442"/>
            <a:ext cx="2375965" cy="1704707"/>
            <a:chOff x="6205728" y="1499538"/>
            <a:chExt cx="3755280" cy="2126100"/>
          </a:xfrm>
        </p:grpSpPr>
        <p:sp>
          <p:nvSpPr>
            <p:cNvPr id="491" name="Google Shape;491;p90"/>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92" name="Google Shape;492;p90"/>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93" name="Google Shape;493;p90"/>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94" name="Google Shape;494;p90"/>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95" name="Google Shape;495;p90"/>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96" name="Google Shape;496;p90"/>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97" name="Google Shape;497;p90"/>
          <p:cNvPicPr preferRelativeResize="0"/>
          <p:nvPr/>
        </p:nvPicPr>
        <p:blipFill rotWithShape="1">
          <a:blip r:embed="rId3">
            <a:alphaModFix/>
          </a:blip>
          <a:srcRect b="0" l="0" r="0" t="0"/>
          <a:stretch/>
        </p:blipFill>
        <p:spPr>
          <a:xfrm>
            <a:off x="623499" y="75022"/>
            <a:ext cx="3806191" cy="5143502"/>
          </a:xfrm>
          <a:prstGeom prst="rect">
            <a:avLst/>
          </a:prstGeom>
          <a:noFill/>
          <a:ln>
            <a:noFill/>
          </a:ln>
        </p:spPr>
      </p:pic>
      <p:sp>
        <p:nvSpPr>
          <p:cNvPr id="498" name="Google Shape;498;p90"/>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499" name="Shape 499"/>
        <p:cNvGrpSpPr/>
        <p:nvPr/>
      </p:nvGrpSpPr>
      <p:grpSpPr>
        <a:xfrm>
          <a:off x="0" y="0"/>
          <a:ext cx="0" cy="0"/>
          <a:chOff x="0" y="0"/>
          <a:chExt cx="0" cy="0"/>
        </a:xfrm>
      </p:grpSpPr>
      <p:sp>
        <p:nvSpPr>
          <p:cNvPr id="500" name="Google Shape;500;p91"/>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01" name="Google Shape;501;p91"/>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sp>
        <p:nvSpPr>
          <p:cNvPr id="502" name="Google Shape;502;p91"/>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03" name="Google Shape;503;p91"/>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504" name="Google Shape;504;p91"/>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505" name="Shape 505"/>
        <p:cNvGrpSpPr/>
        <p:nvPr/>
      </p:nvGrpSpPr>
      <p:grpSpPr>
        <a:xfrm>
          <a:off x="0" y="0"/>
          <a:ext cx="0" cy="0"/>
          <a:chOff x="0" y="0"/>
          <a:chExt cx="0" cy="0"/>
        </a:xfrm>
      </p:grpSpPr>
      <p:sp>
        <p:nvSpPr>
          <p:cNvPr id="506" name="Google Shape;506;p92"/>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07" name="Google Shape;507;p92"/>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pic>
        <p:nvPicPr>
          <p:cNvPr id="508" name="Google Shape;508;p92"/>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509" name="Google Shape;509;p9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gradFill>
          <a:gsLst>
            <a:gs pos="0">
              <a:srgbClr val="00A7E3"/>
            </a:gs>
            <a:gs pos="33000">
              <a:srgbClr val="9EDDF4"/>
            </a:gs>
            <a:gs pos="61000">
              <a:srgbClr val="D2EFFA"/>
            </a:gs>
            <a:gs pos="100000">
              <a:schemeClr val="lt1"/>
            </a:gs>
          </a:gsLst>
          <a:lin ang="5400012" scaled="0"/>
        </a:gradFill>
      </p:bgPr>
    </p:bg>
    <p:spTree>
      <p:nvGrpSpPr>
        <p:cNvPr id="510" name="Shape 510"/>
        <p:cNvGrpSpPr/>
        <p:nvPr/>
      </p:nvGrpSpPr>
      <p:grpSpPr>
        <a:xfrm>
          <a:off x="0" y="0"/>
          <a:ext cx="0" cy="0"/>
          <a:chOff x="0" y="0"/>
          <a:chExt cx="0" cy="0"/>
        </a:xfrm>
      </p:grpSpPr>
      <p:grpSp>
        <p:nvGrpSpPr>
          <p:cNvPr id="511" name="Google Shape;511;p93"/>
          <p:cNvGrpSpPr/>
          <p:nvPr/>
        </p:nvGrpSpPr>
        <p:grpSpPr>
          <a:xfrm rot="-5400000">
            <a:off x="5333982" y="-657442"/>
            <a:ext cx="2375965" cy="1704707"/>
            <a:chOff x="6205728" y="1499538"/>
            <a:chExt cx="3755280" cy="2126100"/>
          </a:xfrm>
        </p:grpSpPr>
        <p:sp>
          <p:nvSpPr>
            <p:cNvPr id="512" name="Google Shape;512;p93"/>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513" name="Google Shape;513;p93"/>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514" name="Google Shape;514;p93"/>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515" name="Google Shape;515;p93"/>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516" name="Google Shape;516;p93"/>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517" name="Google Shape;517;p93"/>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518" name="Google Shape;518;p93"/>
          <p:cNvPicPr preferRelativeResize="0"/>
          <p:nvPr/>
        </p:nvPicPr>
        <p:blipFill rotWithShape="1">
          <a:blip r:embed="rId3">
            <a:alphaModFix/>
          </a:blip>
          <a:srcRect b="0" l="0" r="0" t="0"/>
          <a:stretch/>
        </p:blipFill>
        <p:spPr>
          <a:xfrm>
            <a:off x="803188" y="75022"/>
            <a:ext cx="3806191" cy="5143502"/>
          </a:xfrm>
          <a:prstGeom prst="rect">
            <a:avLst/>
          </a:prstGeom>
          <a:noFill/>
          <a:ln>
            <a:noFill/>
          </a:ln>
        </p:spPr>
      </p:pic>
      <p:sp>
        <p:nvSpPr>
          <p:cNvPr id="519" name="Google Shape;519;p9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520" name="Shape 520"/>
        <p:cNvGrpSpPr/>
        <p:nvPr/>
      </p:nvGrpSpPr>
      <p:grpSpPr>
        <a:xfrm>
          <a:off x="0" y="0"/>
          <a:ext cx="0" cy="0"/>
          <a:chOff x="0" y="0"/>
          <a:chExt cx="0" cy="0"/>
        </a:xfrm>
      </p:grpSpPr>
      <p:sp>
        <p:nvSpPr>
          <p:cNvPr id="521" name="Google Shape;521;p9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22" name="Google Shape;522;p94"/>
          <p:cNvPicPr preferRelativeResize="0"/>
          <p:nvPr/>
        </p:nvPicPr>
        <p:blipFill rotWithShape="1">
          <a:blip r:embed="rId2">
            <a:alphaModFix/>
          </a:blip>
          <a:srcRect b="0" l="0" r="0" t="0"/>
          <a:stretch/>
        </p:blipFill>
        <p:spPr>
          <a:xfrm>
            <a:off x="0" y="3648758"/>
            <a:ext cx="1175657" cy="1588727"/>
          </a:xfrm>
          <a:prstGeom prst="rect">
            <a:avLst/>
          </a:prstGeom>
          <a:noFill/>
          <a:ln>
            <a:noFill/>
          </a:ln>
        </p:spPr>
      </p:pic>
      <p:sp>
        <p:nvSpPr>
          <p:cNvPr id="523" name="Google Shape;523;p94"/>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24" name="Google Shape;524;p94"/>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525" name="Google Shape;525;p9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526" name="Shape 526"/>
        <p:cNvGrpSpPr/>
        <p:nvPr/>
      </p:nvGrpSpPr>
      <p:grpSpPr>
        <a:xfrm>
          <a:off x="0" y="0"/>
          <a:ext cx="0" cy="0"/>
          <a:chOff x="0" y="0"/>
          <a:chExt cx="0" cy="0"/>
        </a:xfrm>
      </p:grpSpPr>
      <p:sp>
        <p:nvSpPr>
          <p:cNvPr id="527" name="Google Shape;527;p9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28" name="Google Shape;528;p95"/>
          <p:cNvPicPr preferRelativeResize="0"/>
          <p:nvPr/>
        </p:nvPicPr>
        <p:blipFill rotWithShape="1">
          <a:blip r:embed="rId2">
            <a:alphaModFix/>
          </a:blip>
          <a:srcRect b="0" l="0" r="0" t="0"/>
          <a:stretch/>
        </p:blipFill>
        <p:spPr>
          <a:xfrm>
            <a:off x="6993360" y="4709125"/>
            <a:ext cx="1619129" cy="239870"/>
          </a:xfrm>
          <a:prstGeom prst="rect">
            <a:avLst/>
          </a:prstGeom>
          <a:noFill/>
          <a:ln>
            <a:noFill/>
          </a:ln>
        </p:spPr>
      </p:pic>
      <p:pic>
        <p:nvPicPr>
          <p:cNvPr id="529" name="Google Shape;529;p95"/>
          <p:cNvPicPr preferRelativeResize="0"/>
          <p:nvPr/>
        </p:nvPicPr>
        <p:blipFill rotWithShape="1">
          <a:blip r:embed="rId3">
            <a:alphaModFix/>
          </a:blip>
          <a:srcRect b="0" l="0" r="0" t="0"/>
          <a:stretch/>
        </p:blipFill>
        <p:spPr>
          <a:xfrm>
            <a:off x="0" y="3648758"/>
            <a:ext cx="1175657" cy="1588727"/>
          </a:xfrm>
          <a:prstGeom prst="rect">
            <a:avLst/>
          </a:prstGeom>
          <a:noFill/>
          <a:ln>
            <a:noFill/>
          </a:ln>
        </p:spPr>
      </p:pic>
      <p:sp>
        <p:nvSpPr>
          <p:cNvPr id="530" name="Google Shape;530;p9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gradFill>
          <a:gsLst>
            <a:gs pos="0">
              <a:srgbClr val="00A7E3"/>
            </a:gs>
            <a:gs pos="33000">
              <a:srgbClr val="9EDDF4"/>
            </a:gs>
            <a:gs pos="61000">
              <a:srgbClr val="D2EFFA"/>
            </a:gs>
            <a:gs pos="100000">
              <a:schemeClr val="lt1"/>
            </a:gs>
          </a:gsLst>
          <a:lin ang="5400012" scaled="0"/>
        </a:gradFill>
      </p:bgPr>
    </p:bg>
    <p:spTree>
      <p:nvGrpSpPr>
        <p:cNvPr id="531" name="Shape 531"/>
        <p:cNvGrpSpPr/>
        <p:nvPr/>
      </p:nvGrpSpPr>
      <p:grpSpPr>
        <a:xfrm>
          <a:off x="0" y="0"/>
          <a:ext cx="0" cy="0"/>
          <a:chOff x="0" y="0"/>
          <a:chExt cx="0" cy="0"/>
        </a:xfrm>
      </p:grpSpPr>
      <p:grpSp>
        <p:nvGrpSpPr>
          <p:cNvPr id="532" name="Google Shape;532;p96"/>
          <p:cNvGrpSpPr/>
          <p:nvPr/>
        </p:nvGrpSpPr>
        <p:grpSpPr>
          <a:xfrm rot="-5400000">
            <a:off x="5333982" y="-657442"/>
            <a:ext cx="2375965" cy="1704707"/>
            <a:chOff x="6205728" y="1499538"/>
            <a:chExt cx="3755280" cy="2126100"/>
          </a:xfrm>
        </p:grpSpPr>
        <p:sp>
          <p:nvSpPr>
            <p:cNvPr id="533" name="Google Shape;533;p96"/>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534" name="Google Shape;534;p96"/>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535" name="Google Shape;535;p96"/>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536" name="Google Shape;536;p96"/>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537" name="Google Shape;537;p96"/>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538" name="Google Shape;538;p96"/>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539" name="Google Shape;539;p96"/>
          <p:cNvPicPr preferRelativeResize="0"/>
          <p:nvPr/>
        </p:nvPicPr>
        <p:blipFill rotWithShape="1">
          <a:blip r:embed="rId3">
            <a:alphaModFix/>
          </a:blip>
          <a:srcRect b="0" l="0" r="0" t="0"/>
          <a:stretch/>
        </p:blipFill>
        <p:spPr>
          <a:xfrm>
            <a:off x="763989" y="127789"/>
            <a:ext cx="3806191" cy="5143502"/>
          </a:xfrm>
          <a:prstGeom prst="rect">
            <a:avLst/>
          </a:prstGeom>
          <a:noFill/>
          <a:ln>
            <a:noFill/>
          </a:ln>
        </p:spPr>
      </p:pic>
      <p:sp>
        <p:nvSpPr>
          <p:cNvPr id="540" name="Google Shape;540;p9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541" name="Shape 541"/>
        <p:cNvGrpSpPr/>
        <p:nvPr/>
      </p:nvGrpSpPr>
      <p:grpSpPr>
        <a:xfrm>
          <a:off x="0" y="0"/>
          <a:ext cx="0" cy="0"/>
          <a:chOff x="0" y="0"/>
          <a:chExt cx="0" cy="0"/>
        </a:xfrm>
      </p:grpSpPr>
      <p:sp>
        <p:nvSpPr>
          <p:cNvPr id="542" name="Google Shape;542;p97"/>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43" name="Google Shape;543;p97"/>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44" name="Google Shape;544;p97"/>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pic>
        <p:nvPicPr>
          <p:cNvPr id="545" name="Google Shape;545;p97"/>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sp>
        <p:nvSpPr>
          <p:cNvPr id="546" name="Google Shape;546;p9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547" name="Shape 547"/>
        <p:cNvGrpSpPr/>
        <p:nvPr/>
      </p:nvGrpSpPr>
      <p:grpSpPr>
        <a:xfrm>
          <a:off x="0" y="0"/>
          <a:ext cx="0" cy="0"/>
          <a:chOff x="0" y="0"/>
          <a:chExt cx="0" cy="0"/>
        </a:xfrm>
      </p:grpSpPr>
      <p:sp>
        <p:nvSpPr>
          <p:cNvPr id="548" name="Google Shape;548;p98"/>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49" name="Google Shape;549;p98"/>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pic>
        <p:nvPicPr>
          <p:cNvPr id="550" name="Google Shape;550;p98"/>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551" name="Google Shape;551;p9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52" name="Shape 552"/>
        <p:cNvGrpSpPr/>
        <p:nvPr/>
      </p:nvGrpSpPr>
      <p:grpSpPr>
        <a:xfrm>
          <a:off x="0" y="0"/>
          <a:ext cx="0" cy="0"/>
          <a:chOff x="0" y="0"/>
          <a:chExt cx="0" cy="0"/>
        </a:xfrm>
      </p:grpSpPr>
      <p:sp>
        <p:nvSpPr>
          <p:cNvPr id="553" name="Google Shape;553;p9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type="title">
  <p:cSld name="TITLE">
    <p:spTree>
      <p:nvGrpSpPr>
        <p:cNvPr id="554" name="Shape 554"/>
        <p:cNvGrpSpPr/>
        <p:nvPr/>
      </p:nvGrpSpPr>
      <p:grpSpPr>
        <a:xfrm>
          <a:off x="0" y="0"/>
          <a:ext cx="0" cy="0"/>
          <a:chOff x="0" y="0"/>
          <a:chExt cx="0" cy="0"/>
        </a:xfrm>
      </p:grpSpPr>
      <p:sp>
        <p:nvSpPr>
          <p:cNvPr id="555" name="Google Shape;555;p10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56" name="Google Shape;556;p100"/>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557" name="Google Shape;557;p100"/>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8" name="Google Shape;558;p100"/>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9" name="Google Shape;559;p100"/>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buNone/>
              <a:defRPr sz="1400">
                <a:solidFill>
                  <a:schemeClr val="dk1"/>
                </a:solidFill>
                <a:latin typeface="Calibri"/>
                <a:ea typeface="Calibri"/>
                <a:cs typeface="Calibri"/>
                <a:sym typeface="Calibri"/>
              </a:defRPr>
            </a:lvl1pPr>
            <a:lvl2pPr indent="0" lvl="1" marL="0" marR="0" rtl="0" algn="l">
              <a:spcBef>
                <a:spcPts val="0"/>
              </a:spcBef>
              <a:buNone/>
              <a:defRPr sz="1400">
                <a:solidFill>
                  <a:schemeClr val="dk1"/>
                </a:solidFill>
                <a:latin typeface="Calibri"/>
                <a:ea typeface="Calibri"/>
                <a:cs typeface="Calibri"/>
                <a:sym typeface="Calibri"/>
              </a:defRPr>
            </a:lvl2pPr>
            <a:lvl3pPr indent="0" lvl="2" marL="0" marR="0" rtl="0" algn="l">
              <a:spcBef>
                <a:spcPts val="0"/>
              </a:spcBef>
              <a:buNone/>
              <a:defRPr sz="1400">
                <a:solidFill>
                  <a:schemeClr val="dk1"/>
                </a:solidFill>
                <a:latin typeface="Calibri"/>
                <a:ea typeface="Calibri"/>
                <a:cs typeface="Calibri"/>
                <a:sym typeface="Calibri"/>
              </a:defRPr>
            </a:lvl3pPr>
            <a:lvl4pPr indent="0" lvl="3" marL="0" marR="0" rtl="0" algn="l">
              <a:spcBef>
                <a:spcPts val="0"/>
              </a:spcBef>
              <a:buNone/>
              <a:defRPr sz="1400">
                <a:solidFill>
                  <a:schemeClr val="dk1"/>
                </a:solidFill>
                <a:latin typeface="Calibri"/>
                <a:ea typeface="Calibri"/>
                <a:cs typeface="Calibri"/>
                <a:sym typeface="Calibri"/>
              </a:defRPr>
            </a:lvl4pPr>
            <a:lvl5pPr indent="0" lvl="4" marL="0" marR="0" rtl="0" algn="l">
              <a:spcBef>
                <a:spcPts val="0"/>
              </a:spcBef>
              <a:buNone/>
              <a:defRPr sz="1400">
                <a:solidFill>
                  <a:schemeClr val="dk1"/>
                </a:solidFill>
                <a:latin typeface="Calibri"/>
                <a:ea typeface="Calibri"/>
                <a:cs typeface="Calibri"/>
                <a:sym typeface="Calibri"/>
              </a:defRPr>
            </a:lvl5pPr>
            <a:lvl6pPr indent="0" lvl="5" marL="0" marR="0" rtl="0" algn="l">
              <a:spcBef>
                <a:spcPts val="0"/>
              </a:spcBef>
              <a:buNone/>
              <a:defRPr sz="1400">
                <a:solidFill>
                  <a:schemeClr val="dk1"/>
                </a:solidFill>
                <a:latin typeface="Calibri"/>
                <a:ea typeface="Calibri"/>
                <a:cs typeface="Calibri"/>
                <a:sym typeface="Calibri"/>
              </a:defRPr>
            </a:lvl6pPr>
            <a:lvl7pPr indent="0" lvl="6" marL="0" marR="0" rtl="0" algn="l">
              <a:spcBef>
                <a:spcPts val="0"/>
              </a:spcBef>
              <a:buNone/>
              <a:defRPr sz="1400">
                <a:solidFill>
                  <a:schemeClr val="dk1"/>
                </a:solidFill>
                <a:latin typeface="Calibri"/>
                <a:ea typeface="Calibri"/>
                <a:cs typeface="Calibri"/>
                <a:sym typeface="Calibri"/>
              </a:defRPr>
            </a:lvl7pPr>
            <a:lvl8pPr indent="0" lvl="7" marL="0" marR="0" rtl="0" algn="l">
              <a:spcBef>
                <a:spcPts val="0"/>
              </a:spcBef>
              <a:buNone/>
              <a:defRPr sz="1400">
                <a:solidFill>
                  <a:schemeClr val="dk1"/>
                </a:solidFill>
                <a:latin typeface="Calibri"/>
                <a:ea typeface="Calibri"/>
                <a:cs typeface="Calibri"/>
                <a:sym typeface="Calibri"/>
              </a:defRPr>
            </a:lvl8pPr>
            <a:lvl9pPr indent="0" lvl="8" marL="0" marR="0" rtl="0" algn="l">
              <a:spcBef>
                <a:spcPts val="0"/>
              </a:spcBef>
              <a:buNone/>
              <a:defRPr sz="14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0" name="Shape 560"/>
        <p:cNvGrpSpPr/>
        <p:nvPr/>
      </p:nvGrpSpPr>
      <p:grpSpPr>
        <a:xfrm>
          <a:off x="0" y="0"/>
          <a:ext cx="0" cy="0"/>
          <a:chOff x="0" y="0"/>
          <a:chExt cx="0" cy="0"/>
        </a:xfrm>
      </p:grpSpPr>
      <p:sp>
        <p:nvSpPr>
          <p:cNvPr id="561" name="Google Shape;561;p101"/>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62" name="Google Shape;562;p101"/>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63" name="Google Shape;563;p101"/>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buNone/>
              <a:defRPr sz="1400">
                <a:solidFill>
                  <a:schemeClr val="dk1"/>
                </a:solidFill>
                <a:latin typeface="Calibri"/>
                <a:ea typeface="Calibri"/>
                <a:cs typeface="Calibri"/>
                <a:sym typeface="Calibri"/>
              </a:defRPr>
            </a:lvl1pPr>
            <a:lvl2pPr indent="0" lvl="1" marL="0" marR="0" rtl="0" algn="l">
              <a:spcBef>
                <a:spcPts val="0"/>
              </a:spcBef>
              <a:buNone/>
              <a:defRPr sz="1400">
                <a:solidFill>
                  <a:schemeClr val="dk1"/>
                </a:solidFill>
                <a:latin typeface="Calibri"/>
                <a:ea typeface="Calibri"/>
                <a:cs typeface="Calibri"/>
                <a:sym typeface="Calibri"/>
              </a:defRPr>
            </a:lvl2pPr>
            <a:lvl3pPr indent="0" lvl="2" marL="0" marR="0" rtl="0" algn="l">
              <a:spcBef>
                <a:spcPts val="0"/>
              </a:spcBef>
              <a:buNone/>
              <a:defRPr sz="1400">
                <a:solidFill>
                  <a:schemeClr val="dk1"/>
                </a:solidFill>
                <a:latin typeface="Calibri"/>
                <a:ea typeface="Calibri"/>
                <a:cs typeface="Calibri"/>
                <a:sym typeface="Calibri"/>
              </a:defRPr>
            </a:lvl3pPr>
            <a:lvl4pPr indent="0" lvl="3" marL="0" marR="0" rtl="0" algn="l">
              <a:spcBef>
                <a:spcPts val="0"/>
              </a:spcBef>
              <a:buNone/>
              <a:defRPr sz="1400">
                <a:solidFill>
                  <a:schemeClr val="dk1"/>
                </a:solidFill>
                <a:latin typeface="Calibri"/>
                <a:ea typeface="Calibri"/>
                <a:cs typeface="Calibri"/>
                <a:sym typeface="Calibri"/>
              </a:defRPr>
            </a:lvl4pPr>
            <a:lvl5pPr indent="0" lvl="4" marL="0" marR="0" rtl="0" algn="l">
              <a:spcBef>
                <a:spcPts val="0"/>
              </a:spcBef>
              <a:buNone/>
              <a:defRPr sz="1400">
                <a:solidFill>
                  <a:schemeClr val="dk1"/>
                </a:solidFill>
                <a:latin typeface="Calibri"/>
                <a:ea typeface="Calibri"/>
                <a:cs typeface="Calibri"/>
                <a:sym typeface="Calibri"/>
              </a:defRPr>
            </a:lvl5pPr>
            <a:lvl6pPr indent="0" lvl="5" marL="0" marR="0" rtl="0" algn="l">
              <a:spcBef>
                <a:spcPts val="0"/>
              </a:spcBef>
              <a:buNone/>
              <a:defRPr sz="1400">
                <a:solidFill>
                  <a:schemeClr val="dk1"/>
                </a:solidFill>
                <a:latin typeface="Calibri"/>
                <a:ea typeface="Calibri"/>
                <a:cs typeface="Calibri"/>
                <a:sym typeface="Calibri"/>
              </a:defRPr>
            </a:lvl6pPr>
            <a:lvl7pPr indent="0" lvl="6" marL="0" marR="0" rtl="0" algn="l">
              <a:spcBef>
                <a:spcPts val="0"/>
              </a:spcBef>
              <a:buNone/>
              <a:defRPr sz="1400">
                <a:solidFill>
                  <a:schemeClr val="dk1"/>
                </a:solidFill>
                <a:latin typeface="Calibri"/>
                <a:ea typeface="Calibri"/>
                <a:cs typeface="Calibri"/>
                <a:sym typeface="Calibri"/>
              </a:defRPr>
            </a:lvl7pPr>
            <a:lvl8pPr indent="0" lvl="7" marL="0" marR="0" rtl="0" algn="l">
              <a:spcBef>
                <a:spcPts val="0"/>
              </a:spcBef>
              <a:buNone/>
              <a:defRPr sz="1400">
                <a:solidFill>
                  <a:schemeClr val="dk1"/>
                </a:solidFill>
                <a:latin typeface="Calibri"/>
                <a:ea typeface="Calibri"/>
                <a:cs typeface="Calibri"/>
                <a:sym typeface="Calibri"/>
              </a:defRPr>
            </a:lvl8pPr>
            <a:lvl9pPr indent="0" lvl="8" marL="0" marR="0" rtl="0" algn="l">
              <a:spcBef>
                <a:spcPts val="0"/>
              </a:spcBef>
              <a:buNone/>
              <a:defRPr sz="14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564" name="Shape 564"/>
        <p:cNvGrpSpPr/>
        <p:nvPr/>
      </p:nvGrpSpPr>
      <p:grpSpPr>
        <a:xfrm>
          <a:off x="0" y="0"/>
          <a:ext cx="0" cy="0"/>
          <a:chOff x="0" y="0"/>
          <a:chExt cx="0" cy="0"/>
        </a:xfrm>
      </p:grpSpPr>
      <p:sp>
        <p:nvSpPr>
          <p:cNvPr id="565" name="Google Shape;565;p102"/>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66" name="Google Shape;566;p102"/>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7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67" name="Google Shape;567;p10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8" name="Google Shape;568;p10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9" name="Google Shape;569;p10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1">
    <p:spTree>
      <p:nvGrpSpPr>
        <p:cNvPr id="570" name="Shape 570"/>
        <p:cNvGrpSpPr/>
        <p:nvPr/>
      </p:nvGrpSpPr>
      <p:grpSpPr>
        <a:xfrm>
          <a:off x="0" y="0"/>
          <a:ext cx="0" cy="0"/>
          <a:chOff x="0" y="0"/>
          <a:chExt cx="0" cy="0"/>
        </a:xfrm>
      </p:grpSpPr>
      <p:sp>
        <p:nvSpPr>
          <p:cNvPr id="571" name="Google Shape;571;p103"/>
          <p:cNvSpPr txBox="1"/>
          <p:nvPr>
            <p:ph type="title"/>
          </p:nvPr>
        </p:nvSpPr>
        <p:spPr>
          <a:xfrm>
            <a:off x="498475" y="363140"/>
            <a:ext cx="7556400" cy="8370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9pPr>
          </a:lstStyle>
          <a:p/>
        </p:txBody>
      </p:sp>
      <p:sp>
        <p:nvSpPr>
          <p:cNvPr id="572" name="Google Shape;572;p103"/>
          <p:cNvSpPr txBox="1"/>
          <p:nvPr>
            <p:ph idx="1" type="body"/>
          </p:nvPr>
        </p:nvSpPr>
        <p:spPr>
          <a:xfrm>
            <a:off x="498475" y="1485900"/>
            <a:ext cx="7556400" cy="3108900"/>
          </a:xfrm>
          <a:prstGeom prst="rect">
            <a:avLst/>
          </a:prstGeom>
          <a:noFill/>
          <a:ln>
            <a:noFill/>
          </a:ln>
        </p:spPr>
        <p:txBody>
          <a:bodyPr anchorCtr="0" anchor="t" bIns="68575" lIns="68575" spcFirstLastPara="1" rIns="68575" wrap="square" tIns="68575">
            <a:noAutofit/>
          </a:bodyPr>
          <a:lstStyle>
            <a:lvl1pPr indent="-298450" lvl="0" marL="457200" marR="0" rtl="0" algn="l">
              <a:lnSpc>
                <a:spcPct val="100000"/>
              </a:lnSpc>
              <a:spcBef>
                <a:spcPts val="1500"/>
              </a:spcBef>
              <a:spcAft>
                <a:spcPts val="0"/>
              </a:spcAft>
              <a:buClr>
                <a:schemeClr val="accent1"/>
              </a:buClr>
              <a:buSzPts val="1100"/>
              <a:buFont typeface="Noto Sans Symbols"/>
              <a:buChar char="■"/>
              <a:defRPr b="0" i="0" sz="1500" u="none" cap="none" strike="noStrike">
                <a:solidFill>
                  <a:srgbClr val="595959"/>
                </a:solidFill>
                <a:latin typeface="Rockwell"/>
                <a:ea typeface="Rockwell"/>
                <a:cs typeface="Rockwell"/>
                <a:sym typeface="Rockwell"/>
              </a:defRPr>
            </a:lvl1pPr>
            <a:lvl2pPr indent="-292100" lvl="1" marL="9144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2pPr>
            <a:lvl3pPr indent="-292100" lvl="2" marL="13716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3pPr>
            <a:lvl4pPr indent="-292100" lvl="3" marL="18288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4pPr>
            <a:lvl5pPr indent="-292100" lvl="4" marL="22860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5pPr>
            <a:lvl6pPr indent="-292100" lvl="5" marL="27432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6pPr>
            <a:lvl7pPr indent="-292100" lvl="6" marL="32004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7pPr>
            <a:lvl8pPr indent="-292100" lvl="7" marL="36576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8pPr>
            <a:lvl9pPr indent="-292100" lvl="8" marL="41148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9pPr>
          </a:lstStyle>
          <a:p/>
        </p:txBody>
      </p:sp>
      <p:sp>
        <p:nvSpPr>
          <p:cNvPr id="573" name="Google Shape;573;p103"/>
          <p:cNvSpPr txBox="1"/>
          <p:nvPr>
            <p:ph idx="10" type="dt"/>
          </p:nvPr>
        </p:nvSpPr>
        <p:spPr>
          <a:xfrm>
            <a:off x="6794500" y="4817269"/>
            <a:ext cx="21336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74" name="Google Shape;574;p103"/>
          <p:cNvSpPr txBox="1"/>
          <p:nvPr>
            <p:ph idx="11" type="ftr"/>
          </p:nvPr>
        </p:nvSpPr>
        <p:spPr>
          <a:xfrm>
            <a:off x="201612" y="4817269"/>
            <a:ext cx="61230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75" name="Google Shape;575;p103"/>
          <p:cNvSpPr txBox="1"/>
          <p:nvPr>
            <p:ph idx="12" type="sldNum"/>
          </p:nvPr>
        </p:nvSpPr>
        <p:spPr>
          <a:xfrm>
            <a:off x="8305800" y="182165"/>
            <a:ext cx="5541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1pPr>
            <a:lvl2pPr indent="0" lvl="1"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2pPr>
            <a:lvl3pPr indent="0" lvl="2"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3pPr>
            <a:lvl4pPr indent="0" lvl="3"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4pPr>
            <a:lvl5pPr indent="0" lvl="4"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5pPr>
            <a:lvl6pPr indent="0" lvl="5"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6pPr>
            <a:lvl7pPr indent="0" lvl="6"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7pPr>
            <a:lvl8pPr indent="0" lvl="7"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8pPr>
            <a:lvl9pPr indent="0" lvl="8"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576" name="Shape 576"/>
        <p:cNvGrpSpPr/>
        <p:nvPr/>
      </p:nvGrpSpPr>
      <p:grpSpPr>
        <a:xfrm>
          <a:off x="0" y="0"/>
          <a:ext cx="0" cy="0"/>
          <a:chOff x="0" y="0"/>
          <a:chExt cx="0" cy="0"/>
        </a:xfrm>
      </p:grpSpPr>
      <p:sp>
        <p:nvSpPr>
          <p:cNvPr id="577" name="Google Shape;577;p104"/>
          <p:cNvSpPr txBox="1"/>
          <p:nvPr>
            <p:ph type="ctrTitle"/>
          </p:nvPr>
        </p:nvSpPr>
        <p:spPr>
          <a:xfrm>
            <a:off x="1143000" y="1810264"/>
            <a:ext cx="6858000" cy="17115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rgbClr val="273271"/>
              </a:buClr>
              <a:buSzPts val="4500"/>
              <a:buFont typeface="Calibri"/>
              <a:buChar char="●"/>
              <a:defRPr sz="4500">
                <a:solidFill>
                  <a:srgbClr val="273271"/>
                </a:solidFill>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78" name="Google Shape;578;p104"/>
          <p:cNvSpPr txBox="1"/>
          <p:nvPr>
            <p:ph idx="1" type="subTitle"/>
          </p:nvPr>
        </p:nvSpPr>
        <p:spPr>
          <a:xfrm>
            <a:off x="1143000" y="3608172"/>
            <a:ext cx="6858000" cy="3351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rgbClr val="AFCD3F"/>
              </a:buClr>
              <a:buSzPts val="1800"/>
              <a:buNone/>
              <a:defRPr sz="1800">
                <a:solidFill>
                  <a:srgbClr val="AFCD3F"/>
                </a:solidFill>
              </a:defRPr>
            </a:lvl1pPr>
            <a:lvl2pPr lvl="1" rtl="0" algn="ctr">
              <a:lnSpc>
                <a:spcPct val="90000"/>
              </a:lnSpc>
              <a:spcBef>
                <a:spcPts val="400"/>
              </a:spcBef>
              <a:spcAft>
                <a:spcPts val="0"/>
              </a:spcAft>
              <a:buClr>
                <a:srgbClr val="273271"/>
              </a:buClr>
              <a:buSzPts val="1500"/>
              <a:buNone/>
              <a:defRPr sz="1500"/>
            </a:lvl2pPr>
            <a:lvl3pPr lvl="2" rtl="0" algn="ctr">
              <a:lnSpc>
                <a:spcPct val="90000"/>
              </a:lnSpc>
              <a:spcBef>
                <a:spcPts val="400"/>
              </a:spcBef>
              <a:spcAft>
                <a:spcPts val="0"/>
              </a:spcAft>
              <a:buClr>
                <a:srgbClr val="273271"/>
              </a:buClr>
              <a:buSzPts val="1400"/>
              <a:buNone/>
              <a:defRPr sz="1400"/>
            </a:lvl3pPr>
            <a:lvl4pPr lvl="3" rtl="0" algn="ctr">
              <a:lnSpc>
                <a:spcPct val="90000"/>
              </a:lnSpc>
              <a:spcBef>
                <a:spcPts val="400"/>
              </a:spcBef>
              <a:spcAft>
                <a:spcPts val="0"/>
              </a:spcAft>
              <a:buClr>
                <a:srgbClr val="273271"/>
              </a:buClr>
              <a:buSzPts val="1200"/>
              <a:buNone/>
              <a:defRPr sz="1200"/>
            </a:lvl4pPr>
            <a:lvl5pPr lvl="4" rtl="0" algn="ctr">
              <a:lnSpc>
                <a:spcPct val="90000"/>
              </a:lnSpc>
              <a:spcBef>
                <a:spcPts val="400"/>
              </a:spcBef>
              <a:spcAft>
                <a:spcPts val="0"/>
              </a:spcAft>
              <a:buClr>
                <a:srgbClr val="27327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579" name="Google Shape;579;p10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solidFill>
                  <a:srgbClr val="27327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80" name="Google Shape;580;p10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solidFill>
                  <a:srgbClr val="27327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81" name="Google Shape;581;p10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b="0" i="0" sz="900" u="none" cap="none" strike="noStrike">
                <a:solidFill>
                  <a:srgbClr val="273271"/>
                </a:solidFill>
                <a:latin typeface="Calibri"/>
                <a:ea typeface="Calibri"/>
                <a:cs typeface="Calibri"/>
                <a:sym typeface="Calibri"/>
              </a:defRPr>
            </a:lvl1pPr>
            <a:lvl2pPr indent="0" lvl="1" marL="0" rtl="0" algn="r">
              <a:spcBef>
                <a:spcPts val="0"/>
              </a:spcBef>
              <a:buNone/>
              <a:defRPr b="0" i="0" sz="900" u="none" cap="none" strike="noStrike">
                <a:solidFill>
                  <a:srgbClr val="273271"/>
                </a:solidFill>
                <a:latin typeface="Calibri"/>
                <a:ea typeface="Calibri"/>
                <a:cs typeface="Calibri"/>
                <a:sym typeface="Calibri"/>
              </a:defRPr>
            </a:lvl2pPr>
            <a:lvl3pPr indent="0" lvl="2" marL="0" rtl="0" algn="r">
              <a:spcBef>
                <a:spcPts val="0"/>
              </a:spcBef>
              <a:buNone/>
              <a:defRPr b="0" i="0" sz="900" u="none" cap="none" strike="noStrike">
                <a:solidFill>
                  <a:srgbClr val="273271"/>
                </a:solidFill>
                <a:latin typeface="Calibri"/>
                <a:ea typeface="Calibri"/>
                <a:cs typeface="Calibri"/>
                <a:sym typeface="Calibri"/>
              </a:defRPr>
            </a:lvl3pPr>
            <a:lvl4pPr indent="0" lvl="3" marL="0" rtl="0" algn="r">
              <a:spcBef>
                <a:spcPts val="0"/>
              </a:spcBef>
              <a:buNone/>
              <a:defRPr b="0" i="0" sz="900" u="none" cap="none" strike="noStrike">
                <a:solidFill>
                  <a:srgbClr val="273271"/>
                </a:solidFill>
                <a:latin typeface="Calibri"/>
                <a:ea typeface="Calibri"/>
                <a:cs typeface="Calibri"/>
                <a:sym typeface="Calibri"/>
              </a:defRPr>
            </a:lvl4pPr>
            <a:lvl5pPr indent="0" lvl="4" marL="0" rtl="0" algn="r">
              <a:spcBef>
                <a:spcPts val="0"/>
              </a:spcBef>
              <a:buNone/>
              <a:defRPr b="0" i="0" sz="900" u="none" cap="none" strike="noStrike">
                <a:solidFill>
                  <a:srgbClr val="273271"/>
                </a:solidFill>
                <a:latin typeface="Calibri"/>
                <a:ea typeface="Calibri"/>
                <a:cs typeface="Calibri"/>
                <a:sym typeface="Calibri"/>
              </a:defRPr>
            </a:lvl5pPr>
            <a:lvl6pPr indent="0" lvl="5" marL="0" rtl="0" algn="r">
              <a:spcBef>
                <a:spcPts val="0"/>
              </a:spcBef>
              <a:buNone/>
              <a:defRPr b="0" i="0" sz="900" u="none" cap="none" strike="noStrike">
                <a:solidFill>
                  <a:srgbClr val="273271"/>
                </a:solidFill>
                <a:latin typeface="Calibri"/>
                <a:ea typeface="Calibri"/>
                <a:cs typeface="Calibri"/>
                <a:sym typeface="Calibri"/>
              </a:defRPr>
            </a:lvl6pPr>
            <a:lvl7pPr indent="0" lvl="6" marL="0" rtl="0" algn="r">
              <a:spcBef>
                <a:spcPts val="0"/>
              </a:spcBef>
              <a:buNone/>
              <a:defRPr b="0" i="0" sz="900" u="none" cap="none" strike="noStrike">
                <a:solidFill>
                  <a:srgbClr val="273271"/>
                </a:solidFill>
                <a:latin typeface="Calibri"/>
                <a:ea typeface="Calibri"/>
                <a:cs typeface="Calibri"/>
                <a:sym typeface="Calibri"/>
              </a:defRPr>
            </a:lvl7pPr>
            <a:lvl8pPr indent="0" lvl="7" marL="0" rtl="0" algn="r">
              <a:spcBef>
                <a:spcPts val="0"/>
              </a:spcBef>
              <a:buNone/>
              <a:defRPr b="0" i="0" sz="900" u="none" cap="none" strike="noStrike">
                <a:solidFill>
                  <a:srgbClr val="273271"/>
                </a:solidFill>
                <a:latin typeface="Calibri"/>
                <a:ea typeface="Calibri"/>
                <a:cs typeface="Calibri"/>
                <a:sym typeface="Calibri"/>
              </a:defRPr>
            </a:lvl8pPr>
            <a:lvl9pPr indent="0" lvl="8" marL="0" rtl="0" algn="r">
              <a:spcBef>
                <a:spcPts val="0"/>
              </a:spcBef>
              <a:buNone/>
              <a:defRPr b="0" i="0" sz="900" u="none" cap="none" strike="noStrike">
                <a:solidFill>
                  <a:srgbClr val="27327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id="582" name="Google Shape;582;p104"/>
          <p:cNvPicPr preferRelativeResize="0"/>
          <p:nvPr/>
        </p:nvPicPr>
        <p:blipFill rotWithShape="1">
          <a:blip r:embed="rId2">
            <a:alphaModFix/>
          </a:blip>
          <a:srcRect b="0" l="0" r="0" t="0"/>
          <a:stretch/>
        </p:blipFill>
        <p:spPr>
          <a:xfrm>
            <a:off x="0" y="0"/>
            <a:ext cx="9144000" cy="1714500"/>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_1_1">
    <p:spTree>
      <p:nvGrpSpPr>
        <p:cNvPr id="583" name="Shape 583"/>
        <p:cNvGrpSpPr/>
        <p:nvPr/>
      </p:nvGrpSpPr>
      <p:grpSpPr>
        <a:xfrm>
          <a:off x="0" y="0"/>
          <a:ext cx="0" cy="0"/>
          <a:chOff x="0" y="0"/>
          <a:chExt cx="0" cy="0"/>
        </a:xfrm>
      </p:grpSpPr>
      <p:sp>
        <p:nvSpPr>
          <p:cNvPr id="584" name="Google Shape;584;p10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585" name="Shape 585"/>
        <p:cNvGrpSpPr/>
        <p:nvPr/>
      </p:nvGrpSpPr>
      <p:grpSpPr>
        <a:xfrm>
          <a:off x="0" y="0"/>
          <a:ext cx="0" cy="0"/>
          <a:chOff x="0" y="0"/>
          <a:chExt cx="0" cy="0"/>
        </a:xfrm>
      </p:grpSpPr>
      <p:sp>
        <p:nvSpPr>
          <p:cNvPr id="586" name="Google Shape;586;p10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600"/>
              <a:buNone/>
              <a:defRPr sz="600">
                <a:solidFill>
                  <a:srgbClr val="888888"/>
                </a:solidFill>
              </a:defRPr>
            </a:lvl1pPr>
            <a:lvl2pPr lvl="1" rtl="0" algn="l">
              <a:spcBef>
                <a:spcPts val="0"/>
              </a:spcBef>
              <a:spcAft>
                <a:spcPts val="0"/>
              </a:spcAft>
              <a:buSzPts val="600"/>
              <a:buNone/>
              <a:defRPr sz="600"/>
            </a:lvl2pPr>
            <a:lvl3pPr lvl="2" rtl="0" algn="l">
              <a:spcBef>
                <a:spcPts val="0"/>
              </a:spcBef>
              <a:spcAft>
                <a:spcPts val="0"/>
              </a:spcAft>
              <a:buSzPts val="600"/>
              <a:buNone/>
              <a:defRPr sz="600"/>
            </a:lvl3pPr>
            <a:lvl4pPr lvl="3" rtl="0" algn="l">
              <a:spcBef>
                <a:spcPts val="0"/>
              </a:spcBef>
              <a:spcAft>
                <a:spcPts val="0"/>
              </a:spcAft>
              <a:buSzPts val="600"/>
              <a:buNone/>
              <a:defRPr sz="600"/>
            </a:lvl4pPr>
            <a:lvl5pPr lvl="4" rtl="0" algn="l">
              <a:spcBef>
                <a:spcPts val="0"/>
              </a:spcBef>
              <a:spcAft>
                <a:spcPts val="0"/>
              </a:spcAft>
              <a:buSzPts val="600"/>
              <a:buNone/>
              <a:defRPr sz="600"/>
            </a:lvl5pPr>
            <a:lvl6pPr lvl="5" rtl="0" algn="l">
              <a:spcBef>
                <a:spcPts val="0"/>
              </a:spcBef>
              <a:spcAft>
                <a:spcPts val="0"/>
              </a:spcAft>
              <a:buSzPts val="600"/>
              <a:buNone/>
              <a:defRPr sz="600"/>
            </a:lvl6pPr>
            <a:lvl7pPr lvl="6" rtl="0" algn="l">
              <a:spcBef>
                <a:spcPts val="0"/>
              </a:spcBef>
              <a:spcAft>
                <a:spcPts val="0"/>
              </a:spcAft>
              <a:buSzPts val="600"/>
              <a:buNone/>
              <a:defRPr sz="600"/>
            </a:lvl7pPr>
            <a:lvl8pPr lvl="7" rtl="0" algn="l">
              <a:spcBef>
                <a:spcPts val="0"/>
              </a:spcBef>
              <a:spcAft>
                <a:spcPts val="0"/>
              </a:spcAft>
              <a:buSzPts val="600"/>
              <a:buNone/>
              <a:defRPr sz="600"/>
            </a:lvl8pPr>
            <a:lvl9pPr lvl="8" rtl="0" algn="l">
              <a:spcBef>
                <a:spcPts val="0"/>
              </a:spcBef>
              <a:spcAft>
                <a:spcPts val="0"/>
              </a:spcAft>
              <a:buSzPts val="600"/>
              <a:buNone/>
              <a:defRPr sz="600"/>
            </a:lvl9pPr>
          </a:lstStyle>
          <a:p/>
        </p:txBody>
      </p:sp>
      <p:sp>
        <p:nvSpPr>
          <p:cNvPr id="587" name="Google Shape;587;p10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600"/>
              <a:buNone/>
              <a:defRPr sz="600">
                <a:solidFill>
                  <a:srgbClr val="888888"/>
                </a:solidFill>
              </a:defRPr>
            </a:lvl1pPr>
            <a:lvl2pPr lvl="1" rtl="0" algn="l">
              <a:spcBef>
                <a:spcPts val="0"/>
              </a:spcBef>
              <a:spcAft>
                <a:spcPts val="0"/>
              </a:spcAft>
              <a:buSzPts val="600"/>
              <a:buNone/>
              <a:defRPr sz="600"/>
            </a:lvl2pPr>
            <a:lvl3pPr lvl="2" rtl="0" algn="l">
              <a:spcBef>
                <a:spcPts val="0"/>
              </a:spcBef>
              <a:spcAft>
                <a:spcPts val="0"/>
              </a:spcAft>
              <a:buSzPts val="600"/>
              <a:buNone/>
              <a:defRPr sz="600"/>
            </a:lvl3pPr>
            <a:lvl4pPr lvl="3" rtl="0" algn="l">
              <a:spcBef>
                <a:spcPts val="0"/>
              </a:spcBef>
              <a:spcAft>
                <a:spcPts val="0"/>
              </a:spcAft>
              <a:buSzPts val="600"/>
              <a:buNone/>
              <a:defRPr sz="600"/>
            </a:lvl4pPr>
            <a:lvl5pPr lvl="4" rtl="0" algn="l">
              <a:spcBef>
                <a:spcPts val="0"/>
              </a:spcBef>
              <a:spcAft>
                <a:spcPts val="0"/>
              </a:spcAft>
              <a:buSzPts val="600"/>
              <a:buNone/>
              <a:defRPr sz="600"/>
            </a:lvl5pPr>
            <a:lvl6pPr lvl="5" rtl="0" algn="l">
              <a:spcBef>
                <a:spcPts val="0"/>
              </a:spcBef>
              <a:spcAft>
                <a:spcPts val="0"/>
              </a:spcAft>
              <a:buSzPts val="600"/>
              <a:buNone/>
              <a:defRPr sz="600"/>
            </a:lvl6pPr>
            <a:lvl7pPr lvl="6" rtl="0" algn="l">
              <a:spcBef>
                <a:spcPts val="0"/>
              </a:spcBef>
              <a:spcAft>
                <a:spcPts val="0"/>
              </a:spcAft>
              <a:buSzPts val="600"/>
              <a:buNone/>
              <a:defRPr sz="600"/>
            </a:lvl7pPr>
            <a:lvl8pPr lvl="7" rtl="0" algn="l">
              <a:spcBef>
                <a:spcPts val="0"/>
              </a:spcBef>
              <a:spcAft>
                <a:spcPts val="0"/>
              </a:spcAft>
              <a:buSzPts val="600"/>
              <a:buNone/>
              <a:defRPr sz="600"/>
            </a:lvl8pPr>
            <a:lvl9pPr lvl="8" rtl="0" algn="l">
              <a:spcBef>
                <a:spcPts val="0"/>
              </a:spcBef>
              <a:spcAft>
                <a:spcPts val="0"/>
              </a:spcAft>
              <a:buSzPts val="600"/>
              <a:buNone/>
              <a:defRPr sz="600"/>
            </a:lvl9pPr>
          </a:lstStyle>
          <a:p/>
        </p:txBody>
      </p:sp>
      <p:sp>
        <p:nvSpPr>
          <p:cNvPr id="588" name="Google Shape;588;p106"/>
          <p:cNvSpPr txBox="1"/>
          <p:nvPr>
            <p:ph idx="12" type="sldNum"/>
          </p:nvPr>
        </p:nvSpPr>
        <p:spPr>
          <a:xfrm>
            <a:off x="6583681" y="4783455"/>
            <a:ext cx="2103000" cy="1539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8.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2" Type="http://schemas.openxmlformats.org/officeDocument/2006/relationships/theme" Target="../theme/theme5.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56.xml"/><Relationship Id="rId22" Type="http://schemas.openxmlformats.org/officeDocument/2006/relationships/slideLayout" Target="../slideLayouts/slideLayout58.xml"/><Relationship Id="rId21" Type="http://schemas.openxmlformats.org/officeDocument/2006/relationships/slideLayout" Target="../slideLayouts/slideLayout57.xml"/><Relationship Id="rId24" Type="http://schemas.openxmlformats.org/officeDocument/2006/relationships/slideLayout" Target="../slideLayouts/slideLayout60.xml"/><Relationship Id="rId23" Type="http://schemas.openxmlformats.org/officeDocument/2006/relationships/slideLayout" Target="../slideLayouts/slideLayout59.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25" Type="http://schemas.openxmlformats.org/officeDocument/2006/relationships/theme" Target="../theme/theme7.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5" Type="http://schemas.openxmlformats.org/officeDocument/2006/relationships/slideLayout" Target="../slideLayouts/slideLayout51.xml"/><Relationship Id="rId14" Type="http://schemas.openxmlformats.org/officeDocument/2006/relationships/slideLayout" Target="../slideLayouts/slideLayout50.xml"/><Relationship Id="rId17" Type="http://schemas.openxmlformats.org/officeDocument/2006/relationships/slideLayout" Target="../slideLayouts/slideLayout53.xml"/><Relationship Id="rId16" Type="http://schemas.openxmlformats.org/officeDocument/2006/relationships/slideLayout" Target="../slideLayouts/slideLayout52.xml"/><Relationship Id="rId19" Type="http://schemas.openxmlformats.org/officeDocument/2006/relationships/slideLayout" Target="../slideLayouts/slideLayout55.xml"/><Relationship Id="rId18"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theme" Target="../theme/theme3.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5" Type="http://schemas.openxmlformats.org/officeDocument/2006/relationships/theme" Target="../theme/theme1.xml"/><Relationship Id="rId14"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95.xml"/><Relationship Id="rId22" Type="http://schemas.openxmlformats.org/officeDocument/2006/relationships/slideLayout" Target="../slideLayouts/slideLayout97.xml"/><Relationship Id="rId21" Type="http://schemas.openxmlformats.org/officeDocument/2006/relationships/slideLayout" Target="../slideLayouts/slideLayout96.xml"/><Relationship Id="rId24" Type="http://schemas.openxmlformats.org/officeDocument/2006/relationships/slideLayout" Target="../slideLayouts/slideLayout99.xml"/><Relationship Id="rId23" Type="http://schemas.openxmlformats.org/officeDocument/2006/relationships/slideLayout" Target="../slideLayouts/slideLayout98.xml"/><Relationship Id="rId1" Type="http://schemas.openxmlformats.org/officeDocument/2006/relationships/slideLayout" Target="../slideLayouts/slideLayout76.xml"/><Relationship Id="rId2" Type="http://schemas.openxmlformats.org/officeDocument/2006/relationships/slideLayout" Target="../slideLayouts/slideLayout77.xml"/><Relationship Id="rId3" Type="http://schemas.openxmlformats.org/officeDocument/2006/relationships/slideLayout" Target="../slideLayouts/slideLayout78.xml"/><Relationship Id="rId4" Type="http://schemas.openxmlformats.org/officeDocument/2006/relationships/slideLayout" Target="../slideLayouts/slideLayout79.xml"/><Relationship Id="rId9" Type="http://schemas.openxmlformats.org/officeDocument/2006/relationships/slideLayout" Target="../slideLayouts/slideLayout84.xml"/><Relationship Id="rId25" Type="http://schemas.openxmlformats.org/officeDocument/2006/relationships/theme" Target="../theme/theme6.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11" Type="http://schemas.openxmlformats.org/officeDocument/2006/relationships/slideLayout" Target="../slideLayouts/slideLayout86.xml"/><Relationship Id="rId10" Type="http://schemas.openxmlformats.org/officeDocument/2006/relationships/slideLayout" Target="../slideLayouts/slideLayout85.xml"/><Relationship Id="rId13" Type="http://schemas.openxmlformats.org/officeDocument/2006/relationships/slideLayout" Target="../slideLayouts/slideLayout88.xml"/><Relationship Id="rId12" Type="http://schemas.openxmlformats.org/officeDocument/2006/relationships/slideLayout" Target="../slideLayouts/slideLayout87.xml"/><Relationship Id="rId15" Type="http://schemas.openxmlformats.org/officeDocument/2006/relationships/slideLayout" Target="../slideLayouts/slideLayout90.xml"/><Relationship Id="rId14" Type="http://schemas.openxmlformats.org/officeDocument/2006/relationships/slideLayout" Target="../slideLayouts/slideLayout89.xml"/><Relationship Id="rId17" Type="http://schemas.openxmlformats.org/officeDocument/2006/relationships/slideLayout" Target="../slideLayouts/slideLayout92.xml"/><Relationship Id="rId16" Type="http://schemas.openxmlformats.org/officeDocument/2006/relationships/slideLayout" Target="../slideLayouts/slideLayout91.xml"/><Relationship Id="rId19" Type="http://schemas.openxmlformats.org/officeDocument/2006/relationships/slideLayout" Target="../slideLayouts/slideLayout94.xml"/><Relationship Id="rId18"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2" name="Shape 52"/>
        <p:cNvGrpSpPr/>
        <p:nvPr/>
      </p:nvGrpSpPr>
      <p:grpSpPr>
        <a:xfrm>
          <a:off x="0" y="0"/>
          <a:ext cx="0" cy="0"/>
          <a:chOff x="0" y="0"/>
          <a:chExt cx="0" cy="0"/>
        </a:xfrm>
      </p:grpSpPr>
      <p:sp>
        <p:nvSpPr>
          <p:cNvPr id="53" name="Google Shape;53;p1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54" name="Google Shape;54;p14"/>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2" name="Shape 122"/>
        <p:cNvGrpSpPr/>
        <p:nvPr/>
      </p:nvGrpSpPr>
      <p:grpSpPr>
        <a:xfrm>
          <a:off x="0" y="0"/>
          <a:ext cx="0" cy="0"/>
          <a:chOff x="0" y="0"/>
          <a:chExt cx="0" cy="0"/>
        </a:xfrm>
      </p:grpSpPr>
      <p:sp>
        <p:nvSpPr>
          <p:cNvPr id="123" name="Google Shape;123;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24" name="Google Shape;124;p2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25" name="Google Shape;125;p2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6" name="Google Shape;126;p2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7" name="Google Shape;127;p2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7" name="Shape 197"/>
        <p:cNvGrpSpPr/>
        <p:nvPr/>
      </p:nvGrpSpPr>
      <p:grpSpPr>
        <a:xfrm>
          <a:off x="0" y="0"/>
          <a:ext cx="0" cy="0"/>
          <a:chOff x="0" y="0"/>
          <a:chExt cx="0" cy="0"/>
        </a:xfrm>
      </p:grpSpPr>
      <p:sp>
        <p:nvSpPr>
          <p:cNvPr id="198" name="Google Shape;198;p4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343" name="Shape 343"/>
        <p:cNvGrpSpPr/>
        <p:nvPr/>
      </p:nvGrpSpPr>
      <p:grpSpPr>
        <a:xfrm>
          <a:off x="0" y="0"/>
          <a:ext cx="0" cy="0"/>
          <a:chOff x="0" y="0"/>
          <a:chExt cx="0" cy="0"/>
        </a:xfrm>
      </p:grpSpPr>
      <p:sp>
        <p:nvSpPr>
          <p:cNvPr id="344" name="Google Shape;344;p6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345" name="Google Shape;345;p65"/>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346" name="Google Shape;346;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54" name="Shape 354"/>
        <p:cNvGrpSpPr/>
        <p:nvPr/>
      </p:nvGrpSpPr>
      <p:grpSpPr>
        <a:xfrm>
          <a:off x="0" y="0"/>
          <a:ext cx="0" cy="0"/>
          <a:chOff x="0" y="0"/>
          <a:chExt cx="0" cy="0"/>
        </a:xfrm>
      </p:grpSpPr>
      <p:sp>
        <p:nvSpPr>
          <p:cNvPr id="355" name="Google Shape;355;p67"/>
          <p:cNvSpPr/>
          <p:nvPr/>
        </p:nvSpPr>
        <p:spPr>
          <a:xfrm>
            <a:off x="362" y="132082"/>
            <a:ext cx="9141900" cy="12345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6" name="Google Shape;356;p67"/>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marR="0" rtl="0" algn="l">
              <a:lnSpc>
                <a:spcPct val="85000"/>
              </a:lnSpc>
              <a:spcBef>
                <a:spcPts val="0"/>
              </a:spcBef>
              <a:spcAft>
                <a:spcPts val="0"/>
              </a:spcAft>
              <a:buClr>
                <a:schemeClr val="dk2"/>
              </a:buClr>
              <a:buSzPts val="3000"/>
              <a:buFont typeface="Corbel"/>
              <a:buNone/>
              <a:defRPr b="0" i="0" sz="3000" u="none" cap="none" strike="noStrike">
                <a:solidFill>
                  <a:schemeClr val="dk2"/>
                </a:solidFill>
                <a:latin typeface="Corbel"/>
                <a:ea typeface="Corbel"/>
                <a:cs typeface="Corbel"/>
                <a:sym typeface="Corbe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357" name="Google Shape;357;p67"/>
          <p:cNvSpPr txBox="1"/>
          <p:nvPr>
            <p:ph idx="1" type="body"/>
          </p:nvPr>
        </p:nvSpPr>
        <p:spPr>
          <a:xfrm>
            <a:off x="902189" y="1508760"/>
            <a:ext cx="7338300" cy="3154800"/>
          </a:xfrm>
          <a:prstGeom prst="rect">
            <a:avLst/>
          </a:prstGeom>
          <a:noFill/>
          <a:ln>
            <a:noFill/>
          </a:ln>
        </p:spPr>
        <p:txBody>
          <a:bodyPr anchorCtr="0" anchor="t" bIns="34275" lIns="68575" spcFirstLastPara="1" rIns="68575" wrap="square" tIns="34275">
            <a:noAutofit/>
          </a:bodyPr>
          <a:lstStyle>
            <a:lvl1pPr indent="-336550" lvl="0" marL="457200" marR="0" rtl="0" algn="l">
              <a:lnSpc>
                <a:spcPct val="90000"/>
              </a:lnSpc>
              <a:spcBef>
                <a:spcPts val="900"/>
              </a:spcBef>
              <a:spcAft>
                <a:spcPts val="0"/>
              </a:spcAft>
              <a:buClr>
                <a:schemeClr val="lt1"/>
              </a:buClr>
              <a:buSzPts val="1700"/>
              <a:buFont typeface="Noto Sans Symbols"/>
              <a:buChar char="▪"/>
              <a:defRPr b="0" i="0" sz="1700" u="none" cap="none" strike="noStrike">
                <a:solidFill>
                  <a:schemeClr val="lt1"/>
                </a:solidFill>
                <a:latin typeface="Corbel"/>
                <a:ea typeface="Corbel"/>
                <a:cs typeface="Corbel"/>
                <a:sym typeface="Corbel"/>
              </a:defRPr>
            </a:lvl1pPr>
            <a:lvl2pPr indent="-323850" lvl="1" marL="914400" marR="0" rtl="0" algn="l">
              <a:lnSpc>
                <a:spcPct val="90000"/>
              </a:lnSpc>
              <a:spcBef>
                <a:spcPts val="200"/>
              </a:spcBef>
              <a:spcAft>
                <a:spcPts val="0"/>
              </a:spcAft>
              <a:buClr>
                <a:schemeClr val="lt1"/>
              </a:buClr>
              <a:buSzPts val="1500"/>
              <a:buFont typeface="Noto Sans Symbols"/>
              <a:buChar char="▪"/>
              <a:defRPr b="0" i="0" sz="1500" u="none" cap="none" strike="noStrike">
                <a:solidFill>
                  <a:schemeClr val="lt1"/>
                </a:solidFill>
                <a:latin typeface="Corbel"/>
                <a:ea typeface="Corbel"/>
                <a:cs typeface="Corbel"/>
                <a:sym typeface="Corbel"/>
              </a:defRPr>
            </a:lvl2pPr>
            <a:lvl3pPr indent="-317500" lvl="2" marL="1371600" marR="0" rtl="0" algn="l">
              <a:lnSpc>
                <a:spcPct val="90000"/>
              </a:lnSpc>
              <a:spcBef>
                <a:spcPts val="300"/>
              </a:spcBef>
              <a:spcAft>
                <a:spcPts val="0"/>
              </a:spcAft>
              <a:buClr>
                <a:schemeClr val="lt1"/>
              </a:buClr>
              <a:buSzPts val="1400"/>
              <a:buFont typeface="Noto Sans Symbols"/>
              <a:buChar char="▪"/>
              <a:defRPr b="0" i="0" sz="1400" u="none" cap="none" strike="noStrike">
                <a:solidFill>
                  <a:schemeClr val="lt1"/>
                </a:solidFill>
                <a:latin typeface="Corbel"/>
                <a:ea typeface="Corbel"/>
                <a:cs typeface="Corbel"/>
                <a:sym typeface="Corbel"/>
              </a:defRPr>
            </a:lvl3pPr>
            <a:lvl4pPr indent="-304800" lvl="3" marL="18288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4pPr>
            <a:lvl5pPr indent="-304800" lvl="4" marL="22860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5pPr>
            <a:lvl6pPr indent="-304800" lvl="5" marL="27432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6pPr>
            <a:lvl7pPr indent="-304800" lvl="6" marL="32004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7pPr>
            <a:lvl8pPr indent="-304800" lvl="7" marL="36576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8pPr>
            <a:lvl9pPr indent="-304800" lvl="8" marL="4114800" marR="0" rtl="0" algn="l">
              <a:lnSpc>
                <a:spcPct val="90000"/>
              </a:lnSpc>
              <a:spcBef>
                <a:spcPts val="300"/>
              </a:spcBef>
              <a:spcAft>
                <a:spcPts val="30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9pPr>
          </a:lstStyle>
          <a:p/>
        </p:txBody>
      </p:sp>
      <p:sp>
        <p:nvSpPr>
          <p:cNvPr id="358" name="Google Shape;358;p67"/>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marR="0" rtl="0" algn="l">
              <a:spcBef>
                <a:spcPts val="0"/>
              </a:spcBef>
              <a:spcAft>
                <a:spcPts val="0"/>
              </a:spcAft>
              <a:buSzPts val="1100"/>
              <a:buNone/>
              <a:defRPr b="0" i="0" sz="800" u="none" cap="none" strike="noStrike">
                <a:solidFill>
                  <a:schemeClr val="lt1"/>
                </a:solidFill>
                <a:latin typeface="Corbel"/>
                <a:ea typeface="Corbel"/>
                <a:cs typeface="Corbel"/>
                <a:sym typeface="Corbel"/>
              </a:defRPr>
            </a:lvl1pPr>
            <a:lvl2pPr lvl="1"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2pPr>
            <a:lvl3pPr lvl="2"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3pPr>
            <a:lvl4pPr lvl="3"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4pPr>
            <a:lvl5pPr lvl="4"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5pPr>
            <a:lvl6pPr lvl="5"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6pPr>
            <a:lvl7pPr lvl="6"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7pPr>
            <a:lvl8pPr lvl="7"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8pPr>
            <a:lvl9pPr lvl="8"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9pPr>
          </a:lstStyle>
          <a:p/>
        </p:txBody>
      </p:sp>
      <p:sp>
        <p:nvSpPr>
          <p:cNvPr id="359" name="Google Shape;359;p67"/>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800" u="none" cap="none" strike="noStrike">
                <a:solidFill>
                  <a:schemeClr val="lt1"/>
                </a:solidFill>
                <a:latin typeface="Corbel"/>
                <a:ea typeface="Corbel"/>
                <a:cs typeface="Corbel"/>
                <a:sym typeface="Corbel"/>
              </a:defRPr>
            </a:lvl1pPr>
            <a:lvl2pPr lvl="1"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2pPr>
            <a:lvl3pPr lvl="2"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3pPr>
            <a:lvl4pPr lvl="3"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4pPr>
            <a:lvl5pPr lvl="4"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5pPr>
            <a:lvl6pPr lvl="5"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6pPr>
            <a:lvl7pPr lvl="6"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7pPr>
            <a:lvl8pPr lvl="7"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8pPr>
            <a:lvl9pPr lvl="8"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9pPr>
          </a:lstStyle>
          <a:p/>
        </p:txBody>
      </p:sp>
      <p:sp>
        <p:nvSpPr>
          <p:cNvPr id="360" name="Google Shape;360;p67"/>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marR="0" rtl="0" algn="r">
              <a:spcBef>
                <a:spcPts val="0"/>
              </a:spcBef>
              <a:buNone/>
              <a:defRPr b="0" i="0" sz="1500" u="none" cap="none" strike="noStrike">
                <a:solidFill>
                  <a:schemeClr val="lt1"/>
                </a:solidFill>
                <a:latin typeface="Calibri"/>
                <a:ea typeface="Calibri"/>
                <a:cs typeface="Calibri"/>
                <a:sym typeface="Calibri"/>
              </a:defRPr>
            </a:lvl1pPr>
            <a:lvl2pPr indent="0" lvl="1" marL="0" marR="0" rtl="0" algn="r">
              <a:spcBef>
                <a:spcPts val="0"/>
              </a:spcBef>
              <a:buNone/>
              <a:defRPr b="0" i="0" sz="1500" u="none" cap="none" strike="noStrike">
                <a:solidFill>
                  <a:schemeClr val="lt1"/>
                </a:solidFill>
                <a:latin typeface="Calibri"/>
                <a:ea typeface="Calibri"/>
                <a:cs typeface="Calibri"/>
                <a:sym typeface="Calibri"/>
              </a:defRPr>
            </a:lvl2pPr>
            <a:lvl3pPr indent="0" lvl="2" marL="0" marR="0" rtl="0" algn="r">
              <a:spcBef>
                <a:spcPts val="0"/>
              </a:spcBef>
              <a:buNone/>
              <a:defRPr b="0" i="0" sz="1500" u="none" cap="none" strike="noStrike">
                <a:solidFill>
                  <a:schemeClr val="lt1"/>
                </a:solidFill>
                <a:latin typeface="Calibri"/>
                <a:ea typeface="Calibri"/>
                <a:cs typeface="Calibri"/>
                <a:sym typeface="Calibri"/>
              </a:defRPr>
            </a:lvl3pPr>
            <a:lvl4pPr indent="0" lvl="3" marL="0" marR="0" rtl="0" algn="r">
              <a:spcBef>
                <a:spcPts val="0"/>
              </a:spcBef>
              <a:buNone/>
              <a:defRPr b="0" i="0" sz="1500" u="none" cap="none" strike="noStrike">
                <a:solidFill>
                  <a:schemeClr val="lt1"/>
                </a:solidFill>
                <a:latin typeface="Calibri"/>
                <a:ea typeface="Calibri"/>
                <a:cs typeface="Calibri"/>
                <a:sym typeface="Calibri"/>
              </a:defRPr>
            </a:lvl4pPr>
            <a:lvl5pPr indent="0" lvl="4" marL="0" marR="0" rtl="0" algn="r">
              <a:spcBef>
                <a:spcPts val="0"/>
              </a:spcBef>
              <a:buNone/>
              <a:defRPr b="0" i="0" sz="1500" u="none" cap="none" strike="noStrike">
                <a:solidFill>
                  <a:schemeClr val="lt1"/>
                </a:solidFill>
                <a:latin typeface="Calibri"/>
                <a:ea typeface="Calibri"/>
                <a:cs typeface="Calibri"/>
                <a:sym typeface="Calibri"/>
              </a:defRPr>
            </a:lvl5pPr>
            <a:lvl6pPr indent="0" lvl="5" marL="0" marR="0" rtl="0" algn="r">
              <a:spcBef>
                <a:spcPts val="0"/>
              </a:spcBef>
              <a:buNone/>
              <a:defRPr b="0" i="0" sz="1500" u="none" cap="none" strike="noStrike">
                <a:solidFill>
                  <a:schemeClr val="lt1"/>
                </a:solidFill>
                <a:latin typeface="Calibri"/>
                <a:ea typeface="Calibri"/>
                <a:cs typeface="Calibri"/>
                <a:sym typeface="Calibri"/>
              </a:defRPr>
            </a:lvl6pPr>
            <a:lvl7pPr indent="0" lvl="6" marL="0" marR="0" rtl="0" algn="r">
              <a:spcBef>
                <a:spcPts val="0"/>
              </a:spcBef>
              <a:buNone/>
              <a:defRPr b="0" i="0" sz="1500" u="none" cap="none" strike="noStrike">
                <a:solidFill>
                  <a:schemeClr val="lt1"/>
                </a:solidFill>
                <a:latin typeface="Calibri"/>
                <a:ea typeface="Calibri"/>
                <a:cs typeface="Calibri"/>
                <a:sym typeface="Calibri"/>
              </a:defRPr>
            </a:lvl7pPr>
            <a:lvl8pPr indent="0" lvl="7" marL="0" marR="0" rtl="0" algn="r">
              <a:spcBef>
                <a:spcPts val="0"/>
              </a:spcBef>
              <a:buNone/>
              <a:defRPr b="0" i="0" sz="1500" u="none" cap="none" strike="noStrike">
                <a:solidFill>
                  <a:schemeClr val="lt1"/>
                </a:solidFill>
                <a:latin typeface="Calibri"/>
                <a:ea typeface="Calibri"/>
                <a:cs typeface="Calibri"/>
                <a:sym typeface="Calibri"/>
              </a:defRPr>
            </a:lvl8pPr>
            <a:lvl9pPr indent="0" lvl="8" marL="0" marR="0" rtl="0" algn="r">
              <a:spcBef>
                <a:spcPts val="0"/>
              </a:spcBef>
              <a:buNone/>
              <a:defRPr b="0" i="0" sz="15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3" name="Shape 443"/>
        <p:cNvGrpSpPr/>
        <p:nvPr/>
      </p:nvGrpSpPr>
      <p:grpSpPr>
        <a:xfrm>
          <a:off x="0" y="0"/>
          <a:ext cx="0" cy="0"/>
          <a:chOff x="0" y="0"/>
          <a:chExt cx="0" cy="0"/>
        </a:xfrm>
      </p:grpSpPr>
      <p:sp>
        <p:nvSpPr>
          <p:cNvPr id="444" name="Google Shape;444;p8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lvl="0" rtl="0" algn="r">
              <a:buNone/>
              <a:defRPr sz="1000">
                <a:solidFill>
                  <a:schemeClr val="tx1"/>
                </a:solidFill>
              </a:defRPr>
            </a:lvl1pPr>
            <a:lvl2pPr lvl="1" rtl="0" algn="r">
              <a:buNone/>
              <a:defRPr sz="1000">
                <a:solidFill>
                  <a:schemeClr val="tx1"/>
                </a:solidFill>
              </a:defRPr>
            </a:lvl2pPr>
            <a:lvl3pPr lvl="2" rtl="0" algn="r">
              <a:buNone/>
              <a:defRPr sz="1000">
                <a:solidFill>
                  <a:schemeClr val="tx1"/>
                </a:solidFill>
              </a:defRPr>
            </a:lvl3pPr>
            <a:lvl4pPr lvl="3" rtl="0" algn="r">
              <a:buNone/>
              <a:defRPr sz="1000">
                <a:solidFill>
                  <a:schemeClr val="tx1"/>
                </a:solidFill>
              </a:defRPr>
            </a:lvl4pPr>
            <a:lvl5pPr lvl="4" rtl="0" algn="r">
              <a:buNone/>
              <a:defRPr sz="1000">
                <a:solidFill>
                  <a:schemeClr val="tx1"/>
                </a:solidFill>
              </a:defRPr>
            </a:lvl5pPr>
            <a:lvl6pPr lvl="5" rtl="0" algn="r">
              <a:buNone/>
              <a:defRPr sz="1000">
                <a:solidFill>
                  <a:schemeClr val="tx1"/>
                </a:solidFill>
              </a:defRPr>
            </a:lvl6pPr>
            <a:lvl7pPr lvl="6" rtl="0" algn="r">
              <a:buNone/>
              <a:defRPr sz="1000">
                <a:solidFill>
                  <a:schemeClr val="tx1"/>
                </a:solidFill>
              </a:defRPr>
            </a:lvl7pPr>
            <a:lvl8pPr lvl="7" rtl="0" algn="r">
              <a:buNone/>
              <a:defRPr sz="1000">
                <a:solidFill>
                  <a:schemeClr val="tx1"/>
                </a:solidFill>
              </a:defRPr>
            </a:lvl8pPr>
            <a:lvl9pPr lvl="8" rtl="0" algn="r">
              <a:buNone/>
              <a:defRPr sz="10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4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xml"/><Relationship Id="rId3" Type="http://schemas.openxmlformats.org/officeDocument/2006/relationships/image" Target="../media/image32.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3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6.xml"/><Relationship Id="rId3" Type="http://schemas.openxmlformats.org/officeDocument/2006/relationships/image" Target="../media/image51.jp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3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8.xml"/><Relationship Id="rId3" Type="http://schemas.openxmlformats.org/officeDocument/2006/relationships/image" Target="../media/image4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4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3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1.xml"/><Relationship Id="rId3"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2.xml"/><Relationship Id="rId3"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3.xml"/><Relationship Id="rId3" Type="http://schemas.openxmlformats.org/officeDocument/2006/relationships/image" Target="../media/image37.jp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49.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6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 Id="rId3"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7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7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6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7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48.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3.xml"/><Relationship Id="rId3" Type="http://schemas.openxmlformats.org/officeDocument/2006/relationships/image" Target="../media/image5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4.xml"/><Relationship Id="rId3" Type="http://schemas.openxmlformats.org/officeDocument/2006/relationships/image" Target="../media/image32.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5.xml"/><Relationship Id="rId3" Type="http://schemas.openxmlformats.org/officeDocument/2006/relationships/image" Target="../media/image32.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6.xml"/><Relationship Id="rId3" Type="http://schemas.openxmlformats.org/officeDocument/2006/relationships/image" Target="../media/image32.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7.xml"/><Relationship Id="rId3"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8.xml"/><Relationship Id="rId3" Type="http://schemas.openxmlformats.org/officeDocument/2006/relationships/image" Target="../media/image31.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9.xml"/><Relationship Id="rId3" Type="http://schemas.openxmlformats.org/officeDocument/2006/relationships/image" Target="../media/image31.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0.xml"/><Relationship Id="rId3" Type="http://schemas.openxmlformats.org/officeDocument/2006/relationships/image" Target="../media/image31.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1.xml"/><Relationship Id="rId3" Type="http://schemas.openxmlformats.org/officeDocument/2006/relationships/image" Target="../media/image31.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2.xml"/><Relationship Id="rId3" Type="http://schemas.openxmlformats.org/officeDocument/2006/relationships/image" Target="../media/image31.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3.xml"/><Relationship Id="rId3" Type="http://schemas.openxmlformats.org/officeDocument/2006/relationships/image" Target="../media/image31.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4.xml"/><Relationship Id="rId3" Type="http://schemas.openxmlformats.org/officeDocument/2006/relationships/image" Target="../media/image31.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5.xml"/><Relationship Id="rId3" Type="http://schemas.openxmlformats.org/officeDocument/2006/relationships/image" Target="../media/image7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6.xml"/><Relationship Id="rId3" Type="http://schemas.openxmlformats.org/officeDocument/2006/relationships/image" Target="../media/image7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7.xml"/><Relationship Id="rId3" Type="http://schemas.openxmlformats.org/officeDocument/2006/relationships/image" Target="../media/image7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8.xml"/><Relationship Id="rId3" Type="http://schemas.openxmlformats.org/officeDocument/2006/relationships/image" Target="../media/image57.png"/><Relationship Id="rId4" Type="http://schemas.openxmlformats.org/officeDocument/2006/relationships/image" Target="../media/image60.png"/><Relationship Id="rId5" Type="http://schemas.openxmlformats.org/officeDocument/2006/relationships/image" Target="../media/image63.png"/><Relationship Id="rId6" Type="http://schemas.openxmlformats.org/officeDocument/2006/relationships/image" Target="../media/image2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26.png"/><Relationship Id="rId4" Type="http://schemas.openxmlformats.org/officeDocument/2006/relationships/image" Target="../media/image58.png"/><Relationship Id="rId5" Type="http://schemas.openxmlformats.org/officeDocument/2006/relationships/image" Target="../media/image69.gi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0.xml"/><Relationship Id="rId3" Type="http://schemas.openxmlformats.org/officeDocument/2006/relationships/image" Target="../media/image61.jpg"/><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1.xml"/><Relationship Id="rId3" Type="http://schemas.openxmlformats.org/officeDocument/2006/relationships/image" Target="../media/image31.png"/><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2.xml"/><Relationship Id="rId3" Type="http://schemas.openxmlformats.org/officeDocument/2006/relationships/image" Target="../media/image59.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3.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7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4.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64.gi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5.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64.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6.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64.g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7.xml"/><Relationship Id="rId3" Type="http://schemas.openxmlformats.org/officeDocument/2006/relationships/image" Target="../media/image59.g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8.xml"/><Relationship Id="rId3" Type="http://schemas.openxmlformats.org/officeDocument/2006/relationships/image" Target="../media/image75.png"/><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9.xml"/><Relationship Id="rId3" Type="http://schemas.openxmlformats.org/officeDocument/2006/relationships/image" Target="../media/image31.png"/><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0.xml"/><Relationship Id="rId3" Type="http://schemas.openxmlformats.org/officeDocument/2006/relationships/image" Target="../media/image76.png"/><Relationship Id="rId4" Type="http://schemas.openxmlformats.org/officeDocument/2006/relationships/image" Target="../media/image29.png"/><Relationship Id="rId5" Type="http://schemas.openxmlformats.org/officeDocument/2006/relationships/image" Target="../media/image78.gi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1.xml"/><Relationship Id="rId3" Type="http://schemas.openxmlformats.org/officeDocument/2006/relationships/image" Target="../media/image6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id="593" name="Google Shape;593;p107"/>
          <p:cNvPicPr preferRelativeResize="0"/>
          <p:nvPr/>
        </p:nvPicPr>
        <p:blipFill rotWithShape="1">
          <a:blip r:embed="rId3">
            <a:alphaModFix amt="57000"/>
          </a:blip>
          <a:srcRect b="43339" l="2482" r="2748" t="8639"/>
          <a:stretch/>
        </p:blipFill>
        <p:spPr>
          <a:xfrm>
            <a:off x="125900" y="4197500"/>
            <a:ext cx="1547575" cy="784175"/>
          </a:xfrm>
          <a:prstGeom prst="rect">
            <a:avLst/>
          </a:prstGeom>
          <a:noFill/>
          <a:ln>
            <a:noFill/>
          </a:ln>
        </p:spPr>
      </p:pic>
      <p:pic>
        <p:nvPicPr>
          <p:cNvPr id="594" name="Google Shape;594;p107"/>
          <p:cNvPicPr preferRelativeResize="0"/>
          <p:nvPr/>
        </p:nvPicPr>
        <p:blipFill rotWithShape="1">
          <a:blip r:embed="rId4">
            <a:alphaModFix/>
          </a:blip>
          <a:srcRect b="0" l="0" r="0" t="0"/>
          <a:stretch/>
        </p:blipFill>
        <p:spPr>
          <a:xfrm>
            <a:off x="162550" y="164825"/>
            <a:ext cx="8818900" cy="1772600"/>
          </a:xfrm>
          <a:prstGeom prst="rect">
            <a:avLst/>
          </a:prstGeom>
          <a:noFill/>
          <a:ln>
            <a:noFill/>
          </a:ln>
        </p:spPr>
      </p:pic>
      <p:sp>
        <p:nvSpPr>
          <p:cNvPr id="595" name="Google Shape;595;p107"/>
          <p:cNvSpPr txBox="1"/>
          <p:nvPr/>
        </p:nvSpPr>
        <p:spPr>
          <a:xfrm>
            <a:off x="162550" y="2048400"/>
            <a:ext cx="8818800" cy="708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3400"/>
              <a:buFont typeface="Arial"/>
              <a:buNone/>
            </a:pPr>
            <a:r>
              <a:rPr b="1" lang="en" sz="3400">
                <a:solidFill>
                  <a:srgbClr val="3BBCE9"/>
                </a:solidFill>
                <a:latin typeface="Montserrat"/>
                <a:ea typeface="Montserrat"/>
                <a:cs typeface="Montserrat"/>
                <a:sym typeface="Montserrat"/>
              </a:rPr>
              <a:t>Year 1(2) at DeWitt High School</a:t>
            </a:r>
            <a:endParaRPr b="1" i="0" sz="3400" u="none" cap="none" strike="noStrike">
              <a:solidFill>
                <a:srgbClr val="3BBCE9"/>
              </a:solidFill>
              <a:latin typeface="Montserrat"/>
              <a:ea typeface="Montserrat"/>
              <a:cs typeface="Montserrat"/>
              <a:sym typeface="Montserrat"/>
            </a:endParaRPr>
          </a:p>
        </p:txBody>
      </p:sp>
      <p:sp>
        <p:nvSpPr>
          <p:cNvPr id="596" name="Google Shape;596;p107"/>
          <p:cNvSpPr txBox="1"/>
          <p:nvPr/>
        </p:nvSpPr>
        <p:spPr>
          <a:xfrm>
            <a:off x="3582550" y="2983500"/>
            <a:ext cx="5399100" cy="2160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0" i="0" lang="en" sz="2700" u="none" cap="none" strike="noStrike">
                <a:solidFill>
                  <a:srgbClr val="434343"/>
                </a:solidFill>
                <a:latin typeface="Montserrat ExtraBold"/>
                <a:ea typeface="Montserrat ExtraBold"/>
                <a:cs typeface="Montserrat ExtraBold"/>
                <a:sym typeface="Montserrat ExtraBold"/>
              </a:rPr>
              <a:t>Aisha Lynn Thomas</a:t>
            </a:r>
            <a:endParaRPr b="0" i="0" sz="2700" u="none" cap="none" strike="noStrike">
              <a:solidFill>
                <a:srgbClr val="434343"/>
              </a:solidFill>
              <a:latin typeface="Montserrat ExtraBold"/>
              <a:ea typeface="Montserrat ExtraBold"/>
              <a:cs typeface="Montserrat ExtraBold"/>
              <a:sym typeface="Montserrat ExtraBold"/>
            </a:endParaRPr>
          </a:p>
          <a:p>
            <a:pPr indent="0" lvl="0" marL="0" marR="0" rtl="0" algn="r">
              <a:lnSpc>
                <a:spcPct val="100000"/>
              </a:lnSpc>
              <a:spcBef>
                <a:spcPts val="1000"/>
              </a:spcBef>
              <a:spcAft>
                <a:spcPts val="0"/>
              </a:spcAft>
              <a:buClr>
                <a:srgbClr val="000000"/>
              </a:buClr>
              <a:buSzPts val="1500"/>
              <a:buFont typeface="Arial"/>
              <a:buNone/>
            </a:pPr>
            <a:r>
              <a:rPr b="0" i="0" lang="en" sz="1800" u="none" cap="none" strike="noStrike">
                <a:solidFill>
                  <a:srgbClr val="434343"/>
                </a:solidFill>
                <a:latin typeface="Montserrat Medium"/>
                <a:ea typeface="Montserrat Medium"/>
                <a:cs typeface="Montserrat Medium"/>
                <a:sym typeface="Montserrat Medium"/>
              </a:rPr>
              <a:t>Solution Tree Author and Associate</a:t>
            </a:r>
            <a:endParaRPr b="0" i="0" sz="1800" u="none" cap="none" strike="noStrike">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t/>
            </a:r>
            <a:endParaRPr b="0" i="0" sz="1500" u="none" cap="none" strike="noStrike">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lang="en" sz="2000">
                <a:solidFill>
                  <a:srgbClr val="434343"/>
                </a:solidFill>
                <a:latin typeface="Montserrat Medium"/>
                <a:ea typeface="Montserrat Medium"/>
                <a:cs typeface="Montserrat Medium"/>
                <a:sym typeface="Montserrat Medium"/>
              </a:rPr>
              <a:t>“JEDI Educators” on Facebook</a:t>
            </a:r>
            <a:endParaRPr sz="2000">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lang="en" sz="2000">
                <a:solidFill>
                  <a:srgbClr val="434343"/>
                </a:solidFill>
                <a:latin typeface="Montserrat Medium"/>
                <a:ea typeface="Montserrat Medium"/>
                <a:cs typeface="Montserrat Medium"/>
                <a:sym typeface="Montserrat Medium"/>
              </a:rPr>
              <a:t>https://schoolsystemsandculture.com/</a:t>
            </a:r>
            <a:endParaRPr sz="2000">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b="0" i="0" lang="en" sz="2000" u="none" cap="none" strike="noStrike">
                <a:solidFill>
                  <a:srgbClr val="434343"/>
                </a:solidFill>
                <a:latin typeface="Montserrat Medium"/>
                <a:ea typeface="Montserrat Medium"/>
                <a:cs typeface="Montserrat Medium"/>
                <a:sym typeface="Montserrat Medium"/>
              </a:rPr>
              <a:t>aisha.thomas@gmail.com</a:t>
            </a:r>
            <a:r>
              <a:rPr b="0" i="0" lang="en" sz="1500" u="none" cap="none" strike="noStrike">
                <a:solidFill>
                  <a:srgbClr val="434343"/>
                </a:solidFill>
                <a:latin typeface="Montserrat Medium"/>
                <a:ea typeface="Montserrat Medium"/>
                <a:cs typeface="Montserrat Medium"/>
                <a:sym typeface="Montserrat Medium"/>
              </a:rPr>
              <a:t> </a:t>
            </a:r>
            <a:endParaRPr b="0" i="0" sz="1500" u="none" cap="none" strike="noStrike">
              <a:solidFill>
                <a:srgbClr val="434343"/>
              </a:solidFill>
              <a:latin typeface="Montserrat Medium"/>
              <a:ea typeface="Montserrat Medium"/>
              <a:cs typeface="Montserrat Medium"/>
              <a:sym typeface="Montserrat Medium"/>
            </a:endParaRPr>
          </a:p>
        </p:txBody>
      </p:sp>
      <p:sp>
        <p:nvSpPr>
          <p:cNvPr id="597" name="Google Shape;597;p107"/>
          <p:cNvSpPr txBox="1"/>
          <p:nvPr/>
        </p:nvSpPr>
        <p:spPr>
          <a:xfrm>
            <a:off x="2347450" y="4178700"/>
            <a:ext cx="1235100" cy="6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Insert QR code</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grpSp>
        <p:nvGrpSpPr>
          <p:cNvPr id="602" name="Google Shape;602;p108"/>
          <p:cNvGrpSpPr/>
          <p:nvPr/>
        </p:nvGrpSpPr>
        <p:grpSpPr>
          <a:xfrm>
            <a:off x="304800" y="3383650"/>
            <a:ext cx="8839200" cy="1759841"/>
            <a:chOff x="304800" y="3383650"/>
            <a:chExt cx="8839200" cy="1759841"/>
          </a:xfrm>
        </p:grpSpPr>
        <p:pic>
          <p:nvPicPr>
            <p:cNvPr id="603" name="Google Shape;603;p108"/>
            <p:cNvPicPr preferRelativeResize="0"/>
            <p:nvPr/>
          </p:nvPicPr>
          <p:blipFill rotWithShape="1">
            <a:blip r:embed="rId3">
              <a:alphaModFix/>
            </a:blip>
            <a:srcRect b="0" l="0" r="0" t="0"/>
            <a:stretch/>
          </p:blipFill>
          <p:spPr>
            <a:xfrm>
              <a:off x="304800" y="3383650"/>
              <a:ext cx="8839200" cy="1759841"/>
            </a:xfrm>
            <a:prstGeom prst="rect">
              <a:avLst/>
            </a:prstGeom>
            <a:noFill/>
            <a:ln>
              <a:noFill/>
            </a:ln>
          </p:spPr>
        </p:pic>
        <p:pic>
          <p:nvPicPr>
            <p:cNvPr id="604" name="Google Shape;604;p108"/>
            <p:cNvPicPr preferRelativeResize="0"/>
            <p:nvPr/>
          </p:nvPicPr>
          <p:blipFill rotWithShape="1">
            <a:blip r:embed="rId4">
              <a:alphaModFix amt="61000"/>
            </a:blip>
            <a:srcRect b="43339" l="2482" r="2748" t="8639"/>
            <a:stretch/>
          </p:blipFill>
          <p:spPr>
            <a:xfrm>
              <a:off x="7488100" y="4285425"/>
              <a:ext cx="1547575" cy="784175"/>
            </a:xfrm>
            <a:prstGeom prst="rect">
              <a:avLst/>
            </a:prstGeom>
            <a:noFill/>
            <a:ln>
              <a:noFill/>
            </a:ln>
          </p:spPr>
        </p:pic>
      </p:grpSp>
      <p:pic>
        <p:nvPicPr>
          <p:cNvPr id="605" name="Google Shape;605;p108"/>
          <p:cNvPicPr preferRelativeResize="0"/>
          <p:nvPr/>
        </p:nvPicPr>
        <p:blipFill rotWithShape="1">
          <a:blip r:embed="rId5">
            <a:alphaModFix/>
          </a:blip>
          <a:srcRect b="0" l="0" r="0" t="0"/>
          <a:stretch/>
        </p:blipFill>
        <p:spPr>
          <a:xfrm>
            <a:off x="0" y="0"/>
            <a:ext cx="1835836" cy="3078850"/>
          </a:xfrm>
          <a:prstGeom prst="rect">
            <a:avLst/>
          </a:prstGeom>
          <a:noFill/>
          <a:ln>
            <a:noFill/>
          </a:ln>
        </p:spPr>
      </p:pic>
      <p:sp>
        <p:nvSpPr>
          <p:cNvPr id="606" name="Google Shape;606;p108"/>
          <p:cNvSpPr txBox="1"/>
          <p:nvPr/>
        </p:nvSpPr>
        <p:spPr>
          <a:xfrm>
            <a:off x="1251675" y="918150"/>
            <a:ext cx="7567500" cy="21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4000"/>
              <a:buFont typeface="Arial"/>
              <a:buNone/>
            </a:pPr>
            <a:r>
              <a:rPr lang="en" sz="3800">
                <a:solidFill>
                  <a:schemeClr val="dk1"/>
                </a:solidFill>
                <a:latin typeface="Montserrat"/>
                <a:ea typeface="Montserrat"/>
                <a:cs typeface="Montserrat"/>
                <a:sym typeface="Montserrat"/>
              </a:rPr>
              <a:t>Three words to describe you are as an educator…can’t use job title.</a:t>
            </a:r>
            <a:endParaRPr sz="3800">
              <a:solidFill>
                <a:schemeClr val="dk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109"/>
          <p:cNvPicPr preferRelativeResize="0"/>
          <p:nvPr/>
        </p:nvPicPr>
        <p:blipFill rotWithShape="1">
          <a:blip r:embed="rId3">
            <a:alphaModFix/>
          </a:blip>
          <a:srcRect b="0" l="0" r="0" t="0"/>
          <a:stretch/>
        </p:blipFill>
        <p:spPr>
          <a:xfrm>
            <a:off x="86575" y="29900"/>
            <a:ext cx="7619779" cy="5083676"/>
          </a:xfrm>
          <a:prstGeom prst="rect">
            <a:avLst/>
          </a:prstGeom>
          <a:noFill/>
          <a:ln cap="flat" cmpd="sng" w="9525">
            <a:solidFill>
              <a:srgbClr val="000000"/>
            </a:solidFill>
            <a:prstDash val="solid"/>
            <a:round/>
            <a:headEnd len="sm" w="sm" type="none"/>
            <a:tailEnd len="sm" w="sm" type="none"/>
          </a:ln>
        </p:spPr>
      </p:pic>
      <p:sp>
        <p:nvSpPr>
          <p:cNvPr id="612" name="Google Shape;612;p109"/>
          <p:cNvSpPr txBox="1"/>
          <p:nvPr/>
        </p:nvSpPr>
        <p:spPr>
          <a:xfrm>
            <a:off x="7705800" y="1371210"/>
            <a:ext cx="13515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lang="en" sz="2200">
                <a:latin typeface="Pacifico"/>
                <a:ea typeface="Pacifico"/>
                <a:cs typeface="Pacifico"/>
                <a:sym typeface="Pacifico"/>
              </a:rPr>
              <a:t> Synergy</a:t>
            </a:r>
            <a:endParaRPr b="0" i="0" sz="2200" u="none" cap="none" strike="noStrike">
              <a:solidFill>
                <a:srgbClr val="000000"/>
              </a:solidFill>
              <a:latin typeface="Pacifico"/>
              <a:ea typeface="Pacifico"/>
              <a:cs typeface="Pacifico"/>
              <a:sym typeface="Pacifico"/>
            </a:endParaRPr>
          </a:p>
        </p:txBody>
      </p:sp>
      <p:sp>
        <p:nvSpPr>
          <p:cNvPr id="613" name="Google Shape;613;p109"/>
          <p:cNvSpPr txBox="1"/>
          <p:nvPr/>
        </p:nvSpPr>
        <p:spPr>
          <a:xfrm>
            <a:off x="7792375" y="3382350"/>
            <a:ext cx="122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lang="en" sz="2200">
                <a:latin typeface="Pacifico"/>
                <a:ea typeface="Pacifico"/>
                <a:cs typeface="Pacifico"/>
                <a:sym typeface="Pacifico"/>
              </a:rPr>
              <a:t>Grateful</a:t>
            </a:r>
            <a:endParaRPr b="0" i="0" sz="2200" u="none" cap="none" strike="noStrike">
              <a:solidFill>
                <a:srgbClr val="000000"/>
              </a:solidFill>
              <a:latin typeface="Pacifico"/>
              <a:ea typeface="Pacifico"/>
              <a:cs typeface="Pacifico"/>
              <a:sym typeface="Pacifico"/>
            </a:endParaRPr>
          </a:p>
        </p:txBody>
      </p:sp>
      <p:sp>
        <p:nvSpPr>
          <p:cNvPr id="614" name="Google Shape;614;p109"/>
          <p:cNvSpPr txBox="1"/>
          <p:nvPr/>
        </p:nvSpPr>
        <p:spPr>
          <a:xfrm>
            <a:off x="7792375" y="2376775"/>
            <a:ext cx="122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000000"/>
                </a:solidFill>
                <a:latin typeface="Pacifico"/>
                <a:ea typeface="Pacifico"/>
                <a:cs typeface="Pacifico"/>
                <a:sym typeface="Pacifico"/>
              </a:rPr>
              <a:t>Happy</a:t>
            </a:r>
            <a:endParaRPr b="0" i="0" sz="2200" u="none" cap="none" strike="noStrike">
              <a:solidFill>
                <a:srgbClr val="000000"/>
              </a:solidFill>
              <a:latin typeface="Pacifico"/>
              <a:ea typeface="Pacifico"/>
              <a:cs typeface="Pacifico"/>
              <a:sym typeface="Pacifico"/>
            </a:endParaRPr>
          </a:p>
        </p:txBody>
      </p:sp>
      <p:sp>
        <p:nvSpPr>
          <p:cNvPr id="615" name="Google Shape;615;p10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pic>
        <p:nvPicPr>
          <p:cNvPr id="620" name="Google Shape;620;p110"/>
          <p:cNvPicPr preferRelativeResize="0"/>
          <p:nvPr/>
        </p:nvPicPr>
        <p:blipFill rotWithShape="1">
          <a:blip r:embed="rId3">
            <a:alphaModFix/>
          </a:blip>
          <a:srcRect b="0" l="0" r="0" t="0"/>
          <a:stretch/>
        </p:blipFill>
        <p:spPr>
          <a:xfrm>
            <a:off x="0" y="0"/>
            <a:ext cx="9144002" cy="5143501"/>
          </a:xfrm>
          <a:prstGeom prst="rect">
            <a:avLst/>
          </a:prstGeom>
          <a:noFill/>
          <a:ln>
            <a:noFill/>
          </a:ln>
        </p:spPr>
      </p:pic>
      <p:pic>
        <p:nvPicPr>
          <p:cNvPr id="621" name="Google Shape;621;p110"/>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622" name="Google Shape;622;p110"/>
          <p:cNvSpPr txBox="1"/>
          <p:nvPr/>
        </p:nvSpPr>
        <p:spPr>
          <a:xfrm>
            <a:off x="1874800" y="1372625"/>
            <a:ext cx="7391400" cy="34662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Review </a:t>
            </a:r>
            <a:r>
              <a:rPr i="0" lang="en" sz="2800" u="none" cap="none" strike="noStrike">
                <a:solidFill>
                  <a:schemeClr val="dk1"/>
                </a:solidFill>
                <a:latin typeface="Montserrat"/>
                <a:ea typeface="Montserrat"/>
                <a:cs typeface="Montserrat"/>
                <a:sym typeface="Montserrat"/>
              </a:rPr>
              <a:t>Professional Learning Community</a:t>
            </a:r>
            <a:r>
              <a:rPr lang="en" sz="2800">
                <a:solidFill>
                  <a:schemeClr val="dk1"/>
                </a:solidFill>
                <a:latin typeface="Montserrat"/>
                <a:ea typeface="Montserrat"/>
                <a:cs typeface="Montserrat"/>
                <a:sym typeface="Montserrat"/>
              </a:rPr>
              <a:t> Foundations</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Agree on our Mission, Vision, Values, and Goals</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Create Systems to Live our Culture in Action</a:t>
            </a:r>
            <a:endParaRPr sz="2800">
              <a:solidFill>
                <a:schemeClr val="dk1"/>
              </a:solidFill>
              <a:latin typeface="Montserrat"/>
              <a:ea typeface="Montserrat"/>
              <a:cs typeface="Montserrat"/>
              <a:sym typeface="Montserrat"/>
            </a:endParaRPr>
          </a:p>
          <a:p>
            <a:pPr indent="0" lvl="0" marL="914400" marR="0" rtl="0" algn="l">
              <a:lnSpc>
                <a:spcPct val="115000"/>
              </a:lnSpc>
              <a:spcBef>
                <a:spcPts val="0"/>
              </a:spcBef>
              <a:spcAft>
                <a:spcPts val="0"/>
              </a:spcAft>
              <a:buNone/>
            </a:pPr>
            <a:r>
              <a:t/>
            </a:r>
            <a:endParaRPr b="0" i="0" sz="2000" u="none" cap="none" strike="noStrike">
              <a:solidFill>
                <a:schemeClr val="dk1"/>
              </a:solidFill>
              <a:latin typeface="Arial"/>
              <a:ea typeface="Arial"/>
              <a:cs typeface="Arial"/>
              <a:sym typeface="Arial"/>
            </a:endParaRPr>
          </a:p>
        </p:txBody>
      </p:sp>
      <p:sp>
        <p:nvSpPr>
          <p:cNvPr id="623" name="Google Shape;623;p110"/>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Learning</a:t>
            </a:r>
            <a:endParaRPr i="0" sz="4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pic>
        <p:nvPicPr>
          <p:cNvPr id="628" name="Google Shape;628;p111"/>
          <p:cNvPicPr preferRelativeResize="0"/>
          <p:nvPr/>
        </p:nvPicPr>
        <p:blipFill rotWithShape="1">
          <a:blip r:embed="rId3">
            <a:alphaModFix/>
          </a:blip>
          <a:srcRect b="0" l="0" r="0" t="0"/>
          <a:stretch/>
        </p:blipFill>
        <p:spPr>
          <a:xfrm>
            <a:off x="-5" y="0"/>
            <a:ext cx="3278129" cy="5143500"/>
          </a:xfrm>
          <a:prstGeom prst="rect">
            <a:avLst/>
          </a:prstGeom>
          <a:noFill/>
          <a:ln>
            <a:noFill/>
          </a:ln>
        </p:spPr>
      </p:pic>
      <p:pic>
        <p:nvPicPr>
          <p:cNvPr id="629" name="Google Shape;629;p11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30" name="Google Shape;630;p111"/>
          <p:cNvSpPr txBox="1"/>
          <p:nvPr/>
        </p:nvSpPr>
        <p:spPr>
          <a:xfrm>
            <a:off x="2760275" y="1700275"/>
            <a:ext cx="6445200" cy="329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Learning by Doing, </a:t>
            </a:r>
            <a:endParaRPr i="1"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Third Edition </a:t>
            </a:r>
            <a:r>
              <a:rPr lang="en" sz="2800">
                <a:solidFill>
                  <a:schemeClr val="dk1"/>
                </a:solidFill>
                <a:latin typeface="Montserrat"/>
                <a:ea typeface="Montserrat"/>
                <a:cs typeface="Montserrat"/>
                <a:sym typeface="Montserrat"/>
              </a:rPr>
              <a:t>by </a:t>
            </a:r>
            <a:endParaRPr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2800">
                <a:solidFill>
                  <a:schemeClr val="dk1"/>
                </a:solidFill>
                <a:latin typeface="Montserrat"/>
                <a:ea typeface="Montserrat"/>
                <a:cs typeface="Montserrat"/>
                <a:sym typeface="Montserrat"/>
              </a:rPr>
              <a:t>Richard DuFour, Rebecca DuFour, </a:t>
            </a:r>
            <a:br>
              <a:rPr lang="en" sz="2800">
                <a:solidFill>
                  <a:schemeClr val="dk1"/>
                </a:solidFill>
                <a:latin typeface="Montserrat"/>
                <a:ea typeface="Montserrat"/>
                <a:cs typeface="Montserrat"/>
                <a:sym typeface="Montserrat"/>
              </a:rPr>
            </a:br>
            <a:r>
              <a:rPr lang="en" sz="2800">
                <a:solidFill>
                  <a:schemeClr val="dk1"/>
                </a:solidFill>
                <a:latin typeface="Montserrat"/>
                <a:ea typeface="Montserrat"/>
                <a:cs typeface="Montserrat"/>
                <a:sym typeface="Montserrat"/>
              </a:rPr>
              <a:t>Robert Eaker, Thomas Many, Mike Mattos</a:t>
            </a:r>
            <a:endParaRPr/>
          </a:p>
          <a:p>
            <a:pPr indent="0" lvl="0" marL="0" rtl="0" algn="l">
              <a:spcBef>
                <a:spcPts val="0"/>
              </a:spcBef>
              <a:spcAft>
                <a:spcPts val="0"/>
              </a:spcAft>
              <a:buNone/>
            </a:pPr>
            <a:r>
              <a:t/>
            </a:r>
            <a:endParaRPr/>
          </a:p>
        </p:txBody>
      </p:sp>
      <p:pic>
        <p:nvPicPr>
          <p:cNvPr id="631" name="Google Shape;631;p111"/>
          <p:cNvPicPr preferRelativeResize="0"/>
          <p:nvPr/>
        </p:nvPicPr>
        <p:blipFill rotWithShape="1">
          <a:blip r:embed="rId5">
            <a:alphaModFix/>
          </a:blip>
          <a:srcRect b="0" l="0" r="0" t="0"/>
          <a:stretch/>
        </p:blipFill>
        <p:spPr>
          <a:xfrm rot="-634303">
            <a:off x="7119682" y="174193"/>
            <a:ext cx="1619710" cy="2104814"/>
          </a:xfrm>
          <a:prstGeom prst="rect">
            <a:avLst/>
          </a:prstGeom>
          <a:noFill/>
          <a:ln cap="flat" cmpd="sng" w="9525">
            <a:solidFill>
              <a:srgbClr val="000000"/>
            </a:solidFill>
            <a:prstDash val="solid"/>
            <a:round/>
            <a:headEnd len="sm" w="sm" type="none"/>
            <a:tailEnd len="sm" w="sm" type="none"/>
          </a:ln>
        </p:spPr>
      </p:pic>
      <p:sp>
        <p:nvSpPr>
          <p:cNvPr id="632" name="Google Shape;632;p111"/>
          <p:cNvSpPr txBox="1"/>
          <p:nvPr>
            <p:ph type="title"/>
          </p:nvPr>
        </p:nvSpPr>
        <p:spPr>
          <a:xfrm>
            <a:off x="1863350" y="328450"/>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a:t>
            </a:r>
            <a:r>
              <a:rPr lang="en" sz="4000">
                <a:latin typeface="Montserrat"/>
                <a:ea typeface="Montserrat"/>
                <a:cs typeface="Montserrat"/>
                <a:sym typeface="Montserrat"/>
              </a:rPr>
              <a:t>Resource</a:t>
            </a:r>
            <a:endParaRPr i="0" sz="4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112"/>
          <p:cNvPicPr preferRelativeResize="0"/>
          <p:nvPr/>
        </p:nvPicPr>
        <p:blipFill rotWithShape="1">
          <a:blip r:embed="rId3">
            <a:alphaModFix/>
          </a:blip>
          <a:srcRect b="0" l="2079" r="2070" t="0"/>
          <a:stretch/>
        </p:blipFill>
        <p:spPr>
          <a:xfrm>
            <a:off x="5550050" y="526375"/>
            <a:ext cx="3206100" cy="3345000"/>
          </a:xfrm>
          <a:prstGeom prst="ellipse">
            <a:avLst/>
          </a:prstGeom>
          <a:noFill/>
          <a:ln cap="flat" cmpd="sng" w="76200">
            <a:solidFill>
              <a:srgbClr val="666666"/>
            </a:solidFill>
            <a:prstDash val="solid"/>
            <a:round/>
            <a:headEnd len="sm" w="sm" type="none"/>
            <a:tailEnd len="sm" w="sm" type="none"/>
          </a:ln>
          <a:effectLst>
            <a:outerShdw blurRad="57150" rotWithShape="0" algn="bl" dir="5400000" dist="19050">
              <a:srgbClr val="000000">
                <a:alpha val="50000"/>
              </a:srgbClr>
            </a:outerShdw>
          </a:effectLst>
        </p:spPr>
      </p:pic>
      <p:sp>
        <p:nvSpPr>
          <p:cNvPr id="638" name="Google Shape;638;p112"/>
          <p:cNvSpPr txBox="1"/>
          <p:nvPr/>
        </p:nvSpPr>
        <p:spPr>
          <a:xfrm>
            <a:off x="236875" y="148650"/>
            <a:ext cx="5031900" cy="4754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“An essential prerequisite to ensuring that all students learn at the highest level is </a:t>
            </a:r>
            <a:r>
              <a:rPr b="1" lang="en" sz="2000">
                <a:solidFill>
                  <a:srgbClr val="3BBCE9"/>
                </a:solidFill>
                <a:latin typeface="Montserrat"/>
                <a:ea typeface="Montserrat"/>
                <a:cs typeface="Montserrat"/>
                <a:sym typeface="Montserrat"/>
              </a:rPr>
              <a:t>believing that all students can learn</a:t>
            </a:r>
            <a:r>
              <a:rPr lang="en" sz="2000">
                <a:solidFill>
                  <a:srgbClr val="494949"/>
                </a:solidFill>
                <a:latin typeface="Montserrat SemiBold"/>
                <a:ea typeface="Montserrat SemiBold"/>
                <a:cs typeface="Montserrat SemiBold"/>
                <a:sym typeface="Montserrat SemiBold"/>
              </a:rPr>
              <a:t> and want to succeed.  </a:t>
            </a:r>
            <a:endParaRPr sz="20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t/>
            </a:r>
            <a:endParaRPr sz="15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Yes, the work is hard.  No, you won’t always get it right.</a:t>
            </a:r>
            <a:endParaRPr sz="20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t/>
            </a:r>
            <a:endParaRPr sz="16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But once you stop believing, you stop trying -- and that ain’t right.”</a:t>
            </a:r>
            <a:r>
              <a:rPr lang="en" sz="1200">
                <a:solidFill>
                  <a:srgbClr val="494949"/>
                </a:solidFill>
                <a:latin typeface="Montserrat SemiBold"/>
                <a:ea typeface="Montserrat SemiBold"/>
                <a:cs typeface="Montserrat SemiBold"/>
                <a:sym typeface="Montserrat SemiBold"/>
              </a:rPr>
              <a:t> </a:t>
            </a:r>
            <a:endParaRPr sz="13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None/>
            </a:pPr>
            <a:r>
              <a:t/>
            </a:r>
            <a:endParaRPr sz="1800">
              <a:solidFill>
                <a:srgbClr val="444444"/>
              </a:solidFill>
              <a:latin typeface="Montserrat ExtraBold"/>
              <a:ea typeface="Montserrat ExtraBold"/>
              <a:cs typeface="Montserrat ExtraBold"/>
              <a:sym typeface="Montserrat ExtraBold"/>
            </a:endParaRPr>
          </a:p>
          <a:p>
            <a:pPr indent="0" lvl="0" marL="0" rtl="0" algn="ctr">
              <a:lnSpc>
                <a:spcPct val="115000"/>
              </a:lnSpc>
              <a:spcBef>
                <a:spcPts val="0"/>
              </a:spcBef>
              <a:spcAft>
                <a:spcPts val="0"/>
              </a:spcAft>
              <a:buNone/>
            </a:pPr>
            <a:r>
              <a:rPr b="1" lang="en" sz="1700">
                <a:solidFill>
                  <a:srgbClr val="444444"/>
                </a:solidFill>
                <a:latin typeface="Montserrat"/>
                <a:ea typeface="Montserrat"/>
                <a:cs typeface="Montserrat"/>
                <a:sym typeface="Montserrat"/>
              </a:rPr>
              <a:t>Bill Ferriter</a:t>
            </a:r>
            <a:endParaRPr b="1" sz="1700">
              <a:solidFill>
                <a:srgbClr val="444444"/>
              </a:solidFill>
              <a:latin typeface="Montserrat"/>
              <a:ea typeface="Montserrat"/>
              <a:cs typeface="Montserrat"/>
              <a:sym typeface="Montserrat"/>
            </a:endParaRPr>
          </a:p>
          <a:p>
            <a:pPr indent="0" lvl="0" marL="0" rtl="0" algn="ctr">
              <a:lnSpc>
                <a:spcPct val="115000"/>
              </a:lnSpc>
              <a:spcBef>
                <a:spcPts val="0"/>
              </a:spcBef>
              <a:spcAft>
                <a:spcPts val="0"/>
              </a:spcAft>
              <a:buNone/>
            </a:pPr>
            <a:r>
              <a:rPr i="1" lang="en">
                <a:solidFill>
                  <a:srgbClr val="444444"/>
                </a:solidFill>
                <a:latin typeface="Montserrat Medium"/>
                <a:ea typeface="Montserrat Medium"/>
                <a:cs typeface="Montserrat Medium"/>
                <a:sym typeface="Montserrat Medium"/>
              </a:rPr>
              <a:t>Career Classroom Teacher</a:t>
            </a:r>
            <a:endParaRPr i="1">
              <a:solidFill>
                <a:srgbClr val="444444"/>
              </a:solidFill>
              <a:latin typeface="Montserrat Medium"/>
              <a:ea typeface="Montserrat Medium"/>
              <a:cs typeface="Montserrat Medium"/>
              <a:sym typeface="Montserrat Medium"/>
            </a:endParaRPr>
          </a:p>
        </p:txBody>
      </p:sp>
      <p:pic>
        <p:nvPicPr>
          <p:cNvPr id="639" name="Google Shape;639;p112"/>
          <p:cNvPicPr preferRelativeResize="0"/>
          <p:nvPr/>
        </p:nvPicPr>
        <p:blipFill rotWithShape="1">
          <a:blip r:embed="rId4">
            <a:alphaModFix amt="57000"/>
          </a:blip>
          <a:srcRect b="43339" l="2482" r="2748" t="8639"/>
          <a:stretch/>
        </p:blipFill>
        <p:spPr>
          <a:xfrm>
            <a:off x="7525900" y="4310225"/>
            <a:ext cx="1547575" cy="784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113"/>
          <p:cNvSpPr txBox="1"/>
          <p:nvPr/>
        </p:nvSpPr>
        <p:spPr>
          <a:xfrm>
            <a:off x="280100" y="184950"/>
            <a:ext cx="4536600" cy="477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“You can make all the complicated plans you want, but higher levels of learning starts when we </a:t>
            </a:r>
            <a:r>
              <a:rPr b="0" i="0" lang="en" sz="2400" u="none" cap="none" strike="noStrike">
                <a:solidFill>
                  <a:srgbClr val="3BBCE9"/>
                </a:solidFill>
                <a:latin typeface="Montserrat ExtraBold"/>
                <a:ea typeface="Montserrat ExtraBold"/>
                <a:cs typeface="Montserrat ExtraBold"/>
                <a:sym typeface="Montserrat ExtraBold"/>
              </a:rPr>
              <a:t>PULL UP A CHAIR</a:t>
            </a:r>
            <a:r>
              <a:rPr b="1" i="0" lang="en" sz="2400" u="none" cap="none" strike="noStrike">
                <a:solidFill>
                  <a:srgbClr val="494949"/>
                </a:solidFill>
                <a:latin typeface="Montserrat"/>
                <a:ea typeface="Montserrat"/>
                <a:cs typeface="Montserrat"/>
                <a:sym typeface="Montserrat"/>
              </a:rPr>
              <a:t> next to a student and teach them to do something they don’t know how to do.”</a:t>
            </a:r>
            <a:endParaRPr b="1" i="0" sz="2400" u="none" cap="none" strike="noStrike">
              <a:solidFill>
                <a:srgbClr val="49494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Montserrat Medium"/>
                <a:ea typeface="Montserrat Medium"/>
                <a:cs typeface="Montserrat Medium"/>
                <a:sym typeface="Montserrat Medium"/>
              </a:rPr>
              <a:t>Bob Eaker</a:t>
            </a:r>
            <a:endParaRPr b="0" i="0" sz="18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100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Personal Communication, Little Rock PLC at Work Institute, June 25, 2022 </a:t>
            </a:r>
            <a:endParaRPr b="0" i="1" sz="1500" u="none" cap="none" strike="noStrike">
              <a:solidFill>
                <a:srgbClr val="000000"/>
              </a:solidFill>
              <a:latin typeface="Montserrat Medium"/>
              <a:ea typeface="Montserrat Medium"/>
              <a:cs typeface="Montserrat Medium"/>
              <a:sym typeface="Montserrat Medium"/>
            </a:endParaRPr>
          </a:p>
        </p:txBody>
      </p:sp>
      <p:pic>
        <p:nvPicPr>
          <p:cNvPr id="645" name="Google Shape;645;p113"/>
          <p:cNvPicPr preferRelativeResize="0"/>
          <p:nvPr/>
        </p:nvPicPr>
        <p:blipFill rotWithShape="1">
          <a:blip r:embed="rId3">
            <a:alphaModFix amt="57000"/>
          </a:blip>
          <a:srcRect b="43339" l="2482" r="2748" t="8639"/>
          <a:stretch/>
        </p:blipFill>
        <p:spPr>
          <a:xfrm>
            <a:off x="7470375" y="4234950"/>
            <a:ext cx="1547575" cy="784175"/>
          </a:xfrm>
          <a:prstGeom prst="rect">
            <a:avLst/>
          </a:prstGeom>
          <a:noFill/>
          <a:ln>
            <a:noFill/>
          </a:ln>
        </p:spPr>
      </p:pic>
      <p:pic>
        <p:nvPicPr>
          <p:cNvPr id="646" name="Google Shape;646;p113"/>
          <p:cNvPicPr preferRelativeResize="0"/>
          <p:nvPr/>
        </p:nvPicPr>
        <p:blipFill rotWithShape="1">
          <a:blip r:embed="rId4">
            <a:alphaModFix/>
          </a:blip>
          <a:srcRect b="9107" l="0" r="0" t="0"/>
          <a:stretch/>
        </p:blipFill>
        <p:spPr>
          <a:xfrm>
            <a:off x="5338700" y="708450"/>
            <a:ext cx="3096300" cy="3186000"/>
          </a:xfrm>
          <a:prstGeom prst="ellipse">
            <a:avLst/>
          </a:prstGeom>
          <a:noFill/>
          <a:ln cap="flat" cmpd="sng" w="76200">
            <a:solidFill>
              <a:srgbClr val="666666"/>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114"/>
          <p:cNvPicPr preferRelativeResize="0"/>
          <p:nvPr/>
        </p:nvPicPr>
        <p:blipFill rotWithShape="1">
          <a:blip r:embed="rId3">
            <a:alphaModFix/>
          </a:blip>
          <a:srcRect b="27782" l="1503" r="1512" t="0"/>
          <a:stretch/>
        </p:blipFill>
        <p:spPr>
          <a:xfrm>
            <a:off x="4373750" y="620972"/>
            <a:ext cx="4484700" cy="3660175"/>
          </a:xfrm>
          <a:prstGeom prst="rect">
            <a:avLst/>
          </a:prstGeom>
          <a:noFill/>
          <a:ln>
            <a:noFill/>
          </a:ln>
        </p:spPr>
      </p:pic>
      <p:sp>
        <p:nvSpPr>
          <p:cNvPr id="652" name="Google Shape;652;p114"/>
          <p:cNvSpPr txBox="1"/>
          <p:nvPr/>
        </p:nvSpPr>
        <p:spPr>
          <a:xfrm>
            <a:off x="344700" y="2031550"/>
            <a:ext cx="3921900" cy="7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Three Big Ideas</a:t>
            </a:r>
            <a:endParaRPr sz="3400">
              <a:solidFill>
                <a:srgbClr val="273271"/>
              </a:solidFill>
              <a:latin typeface="Montserrat ExtraBold"/>
              <a:ea typeface="Montserrat ExtraBold"/>
              <a:cs typeface="Montserrat ExtraBold"/>
              <a:sym typeface="Montserrat ExtraBold"/>
            </a:endParaRPr>
          </a:p>
        </p:txBody>
      </p:sp>
      <p:sp>
        <p:nvSpPr>
          <p:cNvPr id="653" name="Google Shape;653;p114"/>
          <p:cNvSpPr txBox="1"/>
          <p:nvPr/>
        </p:nvSpPr>
        <p:spPr>
          <a:xfrm>
            <a:off x="5285675" y="944000"/>
            <a:ext cx="30768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Focus on Learning</a:t>
            </a:r>
            <a:endParaRPr sz="2300">
              <a:solidFill>
                <a:schemeClr val="lt1"/>
              </a:solidFill>
              <a:latin typeface="Montserrat SemiBold"/>
              <a:ea typeface="Montserrat SemiBold"/>
              <a:cs typeface="Montserrat SemiBold"/>
              <a:sym typeface="Montserrat SemiBold"/>
            </a:endParaRPr>
          </a:p>
        </p:txBody>
      </p:sp>
      <p:sp>
        <p:nvSpPr>
          <p:cNvPr id="654" name="Google Shape;654;p114"/>
          <p:cNvSpPr txBox="1"/>
          <p:nvPr/>
        </p:nvSpPr>
        <p:spPr>
          <a:xfrm>
            <a:off x="5285675" y="1991913"/>
            <a:ext cx="3506400" cy="91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Creating a Collaborative Culture</a:t>
            </a:r>
            <a:endParaRPr sz="2300">
              <a:solidFill>
                <a:schemeClr val="lt1"/>
              </a:solidFill>
              <a:latin typeface="Montserrat SemiBold"/>
              <a:ea typeface="Montserrat SemiBold"/>
              <a:cs typeface="Montserrat SemiBold"/>
              <a:sym typeface="Montserrat SemiBold"/>
            </a:endParaRPr>
          </a:p>
        </p:txBody>
      </p:sp>
      <p:sp>
        <p:nvSpPr>
          <p:cNvPr id="655" name="Google Shape;655;p114"/>
          <p:cNvSpPr txBox="1"/>
          <p:nvPr/>
        </p:nvSpPr>
        <p:spPr>
          <a:xfrm>
            <a:off x="5285675" y="3331875"/>
            <a:ext cx="30768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Focus on Results</a:t>
            </a:r>
            <a:endParaRPr sz="2300">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id="660" name="Google Shape;660;p115"/>
          <p:cNvPicPr preferRelativeResize="0"/>
          <p:nvPr/>
        </p:nvPicPr>
        <p:blipFill rotWithShape="1">
          <a:blip r:embed="rId3">
            <a:alphaModFix/>
          </a:blip>
          <a:srcRect b="3688" l="3016" r="0" t="0"/>
          <a:stretch/>
        </p:blipFill>
        <p:spPr>
          <a:xfrm>
            <a:off x="4373750" y="131113"/>
            <a:ext cx="4484700" cy="4881275"/>
          </a:xfrm>
          <a:prstGeom prst="rect">
            <a:avLst/>
          </a:prstGeom>
          <a:noFill/>
          <a:ln>
            <a:noFill/>
          </a:ln>
        </p:spPr>
      </p:pic>
      <p:sp>
        <p:nvSpPr>
          <p:cNvPr id="661" name="Google Shape;661;p115"/>
          <p:cNvSpPr txBox="1"/>
          <p:nvPr/>
        </p:nvSpPr>
        <p:spPr>
          <a:xfrm>
            <a:off x="5175825" y="343575"/>
            <a:ext cx="35469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What do we expect students to learn?</a:t>
            </a:r>
            <a:endParaRPr sz="2200">
              <a:solidFill>
                <a:schemeClr val="lt1"/>
              </a:solidFill>
              <a:latin typeface="Montserrat SemiBold"/>
              <a:ea typeface="Montserrat SemiBold"/>
              <a:cs typeface="Montserrat SemiBold"/>
              <a:sym typeface="Montserrat SemiBold"/>
            </a:endParaRPr>
          </a:p>
        </p:txBody>
      </p:sp>
      <p:sp>
        <p:nvSpPr>
          <p:cNvPr id="662" name="Google Shape;662;p115"/>
          <p:cNvSpPr txBox="1"/>
          <p:nvPr/>
        </p:nvSpPr>
        <p:spPr>
          <a:xfrm>
            <a:off x="5175825" y="1556825"/>
            <a:ext cx="35469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do we know that students are learning?</a:t>
            </a:r>
            <a:endParaRPr sz="2200">
              <a:solidFill>
                <a:schemeClr val="lt1"/>
              </a:solidFill>
              <a:latin typeface="Montserrat SemiBold"/>
              <a:ea typeface="Montserrat SemiBold"/>
              <a:cs typeface="Montserrat SemiBold"/>
              <a:sym typeface="Montserrat SemiBold"/>
            </a:endParaRPr>
          </a:p>
        </p:txBody>
      </p:sp>
      <p:sp>
        <p:nvSpPr>
          <p:cNvPr id="663" name="Google Shape;663;p115"/>
          <p:cNvSpPr txBox="1"/>
          <p:nvPr/>
        </p:nvSpPr>
        <p:spPr>
          <a:xfrm>
            <a:off x="5175825" y="2571750"/>
            <a:ext cx="354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will we respond when students are not learning?</a:t>
            </a:r>
            <a:endParaRPr sz="2200">
              <a:solidFill>
                <a:schemeClr val="lt1"/>
              </a:solidFill>
              <a:latin typeface="Montserrat SemiBold"/>
              <a:ea typeface="Montserrat SemiBold"/>
              <a:cs typeface="Montserrat SemiBold"/>
              <a:sym typeface="Montserrat SemiBold"/>
            </a:endParaRPr>
          </a:p>
        </p:txBody>
      </p:sp>
      <p:sp>
        <p:nvSpPr>
          <p:cNvPr id="664" name="Google Shape;664;p115"/>
          <p:cNvSpPr txBox="1"/>
          <p:nvPr/>
        </p:nvSpPr>
        <p:spPr>
          <a:xfrm>
            <a:off x="5175825" y="3811775"/>
            <a:ext cx="354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will we respond when students have already learned?</a:t>
            </a:r>
            <a:endParaRPr sz="2200">
              <a:solidFill>
                <a:schemeClr val="lt1"/>
              </a:solidFill>
              <a:latin typeface="Montserrat SemiBold"/>
              <a:ea typeface="Montserrat SemiBold"/>
              <a:cs typeface="Montserrat SemiBold"/>
              <a:sym typeface="Montserrat SemiBold"/>
            </a:endParaRPr>
          </a:p>
        </p:txBody>
      </p:sp>
      <p:sp>
        <p:nvSpPr>
          <p:cNvPr id="665" name="Google Shape;665;p115"/>
          <p:cNvSpPr txBox="1"/>
          <p:nvPr/>
        </p:nvSpPr>
        <p:spPr>
          <a:xfrm>
            <a:off x="451850" y="1113075"/>
            <a:ext cx="3921900" cy="251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Four Critical Questions </a:t>
            </a:r>
            <a:endParaRPr sz="3400">
              <a:solidFill>
                <a:srgbClr val="273271"/>
              </a:solidFill>
              <a:latin typeface="Montserrat ExtraBold"/>
              <a:ea typeface="Montserrat ExtraBold"/>
              <a:cs typeface="Montserrat ExtraBold"/>
              <a:sym typeface="Montserrat ExtraBold"/>
            </a:endParaRPr>
          </a:p>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of a </a:t>
            </a:r>
            <a:endParaRPr sz="3400">
              <a:solidFill>
                <a:srgbClr val="273271"/>
              </a:solidFill>
              <a:latin typeface="Montserrat ExtraBold"/>
              <a:ea typeface="Montserrat ExtraBold"/>
              <a:cs typeface="Montserrat ExtraBold"/>
              <a:sym typeface="Montserrat ExtraBold"/>
            </a:endParaRPr>
          </a:p>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PLC at Work</a:t>
            </a:r>
            <a:endParaRPr sz="3400">
              <a:solidFill>
                <a:srgbClr val="273271"/>
              </a:solidFill>
              <a:latin typeface="Montserrat ExtraBold"/>
              <a:ea typeface="Montserrat ExtraBold"/>
              <a:cs typeface="Montserrat ExtraBold"/>
              <a:sym typeface="Montserrat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116"/>
          <p:cNvSpPr txBox="1"/>
          <p:nvPr/>
        </p:nvSpPr>
        <p:spPr>
          <a:xfrm>
            <a:off x="280100" y="184950"/>
            <a:ext cx="4536600" cy="477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“Our goal is not to become a professional learning community.  Our goal is to help students learn more.</a:t>
            </a:r>
            <a:endParaRPr b="1" i="0" sz="2400" u="none" cap="none" strike="noStrike">
              <a:solidFill>
                <a:srgbClr val="494949"/>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t/>
            </a:r>
            <a:endParaRPr b="1" i="0" sz="2400" u="none" cap="none" strike="noStrike">
              <a:solidFill>
                <a:srgbClr val="494949"/>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Working together as a PLC is </a:t>
            </a:r>
            <a:r>
              <a:rPr b="1" i="0" lang="en" sz="2400" u="none" cap="none" strike="noStrike">
                <a:solidFill>
                  <a:srgbClr val="3BBCE9"/>
                </a:solidFill>
                <a:latin typeface="Montserrat"/>
                <a:ea typeface="Montserrat"/>
                <a:cs typeface="Montserrat"/>
                <a:sym typeface="Montserrat"/>
              </a:rPr>
              <a:t>JUST HOW WE GET THERE</a:t>
            </a:r>
            <a:r>
              <a:rPr b="1" i="0" lang="en" sz="2400" u="none" cap="none" strike="noStrike">
                <a:solidFill>
                  <a:srgbClr val="494949"/>
                </a:solidFill>
                <a:latin typeface="Montserrat"/>
                <a:ea typeface="Montserrat"/>
                <a:cs typeface="Montserrat"/>
                <a:sym typeface="Montserrat"/>
              </a:rPr>
              <a:t>.”</a:t>
            </a:r>
            <a:endParaRPr b="1" i="0" sz="2400" u="none" cap="none" strike="noStrike">
              <a:solidFill>
                <a:srgbClr val="49494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Montserrat Medium"/>
                <a:ea typeface="Montserrat Medium"/>
                <a:cs typeface="Montserrat Medium"/>
                <a:sym typeface="Montserrat Medium"/>
              </a:rPr>
              <a:t>Bob Eaker</a:t>
            </a:r>
            <a:endParaRPr b="0" i="0" sz="18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100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Solution Tree PLC Associate Retreat, </a:t>
            </a:r>
            <a:endParaRPr b="0" i="1" sz="15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November 11, 2022 </a:t>
            </a:r>
            <a:endParaRPr b="0" i="1" sz="1500" u="none" cap="none" strike="noStrike">
              <a:solidFill>
                <a:srgbClr val="000000"/>
              </a:solidFill>
              <a:latin typeface="Montserrat Medium"/>
              <a:ea typeface="Montserrat Medium"/>
              <a:cs typeface="Montserrat Medium"/>
              <a:sym typeface="Montserrat Medium"/>
            </a:endParaRPr>
          </a:p>
        </p:txBody>
      </p:sp>
      <p:pic>
        <p:nvPicPr>
          <p:cNvPr id="671" name="Google Shape;671;p116"/>
          <p:cNvPicPr preferRelativeResize="0"/>
          <p:nvPr/>
        </p:nvPicPr>
        <p:blipFill rotWithShape="1">
          <a:blip r:embed="rId3">
            <a:alphaModFix amt="57000"/>
          </a:blip>
          <a:srcRect b="43339" l="2482" r="2748" t="8639"/>
          <a:stretch/>
        </p:blipFill>
        <p:spPr>
          <a:xfrm>
            <a:off x="7470375" y="4234950"/>
            <a:ext cx="1547575" cy="784175"/>
          </a:xfrm>
          <a:prstGeom prst="rect">
            <a:avLst/>
          </a:prstGeom>
          <a:noFill/>
          <a:ln>
            <a:noFill/>
          </a:ln>
        </p:spPr>
      </p:pic>
      <p:pic>
        <p:nvPicPr>
          <p:cNvPr id="672" name="Google Shape;672;p116"/>
          <p:cNvPicPr preferRelativeResize="0"/>
          <p:nvPr/>
        </p:nvPicPr>
        <p:blipFill rotWithShape="1">
          <a:blip r:embed="rId4">
            <a:alphaModFix/>
          </a:blip>
          <a:srcRect b="9107" l="0" r="0" t="0"/>
          <a:stretch/>
        </p:blipFill>
        <p:spPr>
          <a:xfrm>
            <a:off x="5338700" y="708450"/>
            <a:ext cx="3096300" cy="3186000"/>
          </a:xfrm>
          <a:prstGeom prst="ellipse">
            <a:avLst/>
          </a:prstGeom>
          <a:noFill/>
          <a:ln cap="flat" cmpd="sng" w="76200">
            <a:solidFill>
              <a:srgbClr val="666666"/>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pic>
        <p:nvPicPr>
          <p:cNvPr id="677" name="Google Shape;677;p117"/>
          <p:cNvPicPr preferRelativeResize="0"/>
          <p:nvPr/>
        </p:nvPicPr>
        <p:blipFill>
          <a:blip r:embed="rId3">
            <a:alphaModFix/>
          </a:blip>
          <a:stretch>
            <a:fillRect/>
          </a:stretch>
        </p:blipFill>
        <p:spPr>
          <a:xfrm>
            <a:off x="0" y="0"/>
            <a:ext cx="9144000" cy="5143500"/>
          </a:xfrm>
          <a:prstGeom prst="rect">
            <a:avLst/>
          </a:prstGeom>
          <a:noFill/>
          <a:ln>
            <a:noFill/>
          </a:ln>
        </p:spPr>
      </p:pic>
      <p:grpSp>
        <p:nvGrpSpPr>
          <p:cNvPr id="678" name="Google Shape;678;p117"/>
          <p:cNvGrpSpPr/>
          <p:nvPr/>
        </p:nvGrpSpPr>
        <p:grpSpPr>
          <a:xfrm>
            <a:off x="384702" y="1508154"/>
            <a:ext cx="585943" cy="585943"/>
            <a:chOff x="917231" y="750460"/>
            <a:chExt cx="635100" cy="635100"/>
          </a:xfrm>
        </p:grpSpPr>
        <p:sp>
          <p:nvSpPr>
            <p:cNvPr id="679" name="Google Shape;679;p117"/>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17"/>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1" name="Google Shape;681;p117"/>
          <p:cNvGrpSpPr/>
          <p:nvPr/>
        </p:nvGrpSpPr>
        <p:grpSpPr>
          <a:xfrm>
            <a:off x="597070" y="2189574"/>
            <a:ext cx="161467" cy="24910"/>
            <a:chOff x="5662375" y="212375"/>
            <a:chExt cx="175013" cy="27000"/>
          </a:xfrm>
        </p:grpSpPr>
        <p:sp>
          <p:nvSpPr>
            <p:cNvPr id="682" name="Google Shape;682;p117"/>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83" name="Google Shape;683;p117"/>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84" name="Google Shape;684;p117"/>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85" name="Google Shape;685;p117"/>
          <p:cNvSpPr txBox="1"/>
          <p:nvPr/>
        </p:nvSpPr>
        <p:spPr>
          <a:xfrm>
            <a:off x="466738" y="1640838"/>
            <a:ext cx="4218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01</a:t>
            </a:r>
            <a:endParaRPr sz="2000">
              <a:solidFill>
                <a:srgbClr val="FFFFFF"/>
              </a:solidFill>
              <a:latin typeface="Fjalla One"/>
              <a:ea typeface="Fjalla One"/>
              <a:cs typeface="Fjalla One"/>
              <a:sym typeface="Fjalla One"/>
            </a:endParaRPr>
          </a:p>
        </p:txBody>
      </p:sp>
      <p:grpSp>
        <p:nvGrpSpPr>
          <p:cNvPr id="686" name="Google Shape;686;p117"/>
          <p:cNvGrpSpPr/>
          <p:nvPr/>
        </p:nvGrpSpPr>
        <p:grpSpPr>
          <a:xfrm>
            <a:off x="2693102" y="1508154"/>
            <a:ext cx="585943" cy="585943"/>
            <a:chOff x="917231" y="750460"/>
            <a:chExt cx="635100" cy="635100"/>
          </a:xfrm>
        </p:grpSpPr>
        <p:sp>
          <p:nvSpPr>
            <p:cNvPr id="687" name="Google Shape;687;p117"/>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17"/>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9" name="Google Shape;689;p117"/>
          <p:cNvGrpSpPr/>
          <p:nvPr/>
        </p:nvGrpSpPr>
        <p:grpSpPr>
          <a:xfrm>
            <a:off x="2905470" y="2189574"/>
            <a:ext cx="161467" cy="24910"/>
            <a:chOff x="5662375" y="212375"/>
            <a:chExt cx="175013" cy="27000"/>
          </a:xfrm>
        </p:grpSpPr>
        <p:sp>
          <p:nvSpPr>
            <p:cNvPr id="690" name="Google Shape;690;p117"/>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91" name="Google Shape;691;p117"/>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92" name="Google Shape;692;p117"/>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93" name="Google Shape;693;p117"/>
          <p:cNvSpPr txBox="1"/>
          <p:nvPr/>
        </p:nvSpPr>
        <p:spPr>
          <a:xfrm>
            <a:off x="2734202" y="164085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02</a:t>
            </a:r>
            <a:endParaRPr sz="2000">
              <a:solidFill>
                <a:srgbClr val="FFFFFF"/>
              </a:solidFill>
              <a:latin typeface="Fjalla One"/>
              <a:ea typeface="Fjalla One"/>
              <a:cs typeface="Fjalla One"/>
              <a:sym typeface="Fjalla One"/>
            </a:endParaRPr>
          </a:p>
        </p:txBody>
      </p:sp>
      <p:grpSp>
        <p:nvGrpSpPr>
          <p:cNvPr id="694" name="Google Shape;694;p117"/>
          <p:cNvGrpSpPr/>
          <p:nvPr/>
        </p:nvGrpSpPr>
        <p:grpSpPr>
          <a:xfrm>
            <a:off x="5001491" y="1546833"/>
            <a:ext cx="585943" cy="585943"/>
            <a:chOff x="917231" y="750460"/>
            <a:chExt cx="635100" cy="635100"/>
          </a:xfrm>
        </p:grpSpPr>
        <p:sp>
          <p:nvSpPr>
            <p:cNvPr id="695" name="Google Shape;695;p117"/>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17"/>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117"/>
          <p:cNvGrpSpPr/>
          <p:nvPr/>
        </p:nvGrpSpPr>
        <p:grpSpPr>
          <a:xfrm>
            <a:off x="5213681" y="2228331"/>
            <a:ext cx="161467" cy="24910"/>
            <a:chOff x="5662375" y="212375"/>
            <a:chExt cx="175013" cy="27000"/>
          </a:xfrm>
        </p:grpSpPr>
        <p:sp>
          <p:nvSpPr>
            <p:cNvPr id="698" name="Google Shape;698;p117"/>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99" name="Google Shape;699;p117"/>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0" name="Google Shape;700;p117"/>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701" name="Google Shape;701;p117"/>
          <p:cNvSpPr txBox="1"/>
          <p:nvPr/>
        </p:nvSpPr>
        <p:spPr>
          <a:xfrm>
            <a:off x="5042464" y="167960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03</a:t>
            </a:r>
            <a:endParaRPr sz="2000">
              <a:solidFill>
                <a:srgbClr val="FFFFFF"/>
              </a:solidFill>
              <a:latin typeface="Fjalla One"/>
              <a:ea typeface="Fjalla One"/>
              <a:cs typeface="Fjalla One"/>
              <a:sym typeface="Fjalla One"/>
            </a:endParaRPr>
          </a:p>
        </p:txBody>
      </p:sp>
      <p:grpSp>
        <p:nvGrpSpPr>
          <p:cNvPr id="702" name="Google Shape;702;p117"/>
          <p:cNvGrpSpPr/>
          <p:nvPr/>
        </p:nvGrpSpPr>
        <p:grpSpPr>
          <a:xfrm>
            <a:off x="7152466" y="1546833"/>
            <a:ext cx="585943" cy="585943"/>
            <a:chOff x="917231" y="750460"/>
            <a:chExt cx="635100" cy="635100"/>
          </a:xfrm>
        </p:grpSpPr>
        <p:sp>
          <p:nvSpPr>
            <p:cNvPr id="703" name="Google Shape;703;p117"/>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17"/>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5" name="Google Shape;705;p117"/>
          <p:cNvGrpSpPr/>
          <p:nvPr/>
        </p:nvGrpSpPr>
        <p:grpSpPr>
          <a:xfrm>
            <a:off x="7364656" y="2228331"/>
            <a:ext cx="161467" cy="24910"/>
            <a:chOff x="5662375" y="212375"/>
            <a:chExt cx="175013" cy="27000"/>
          </a:xfrm>
        </p:grpSpPr>
        <p:sp>
          <p:nvSpPr>
            <p:cNvPr id="706" name="Google Shape;706;p117"/>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7" name="Google Shape;707;p117"/>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8" name="Google Shape;708;p117"/>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709" name="Google Shape;709;p117"/>
          <p:cNvSpPr txBox="1"/>
          <p:nvPr/>
        </p:nvSpPr>
        <p:spPr>
          <a:xfrm>
            <a:off x="7193377" y="167960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04</a:t>
            </a:r>
            <a:endParaRPr sz="2000">
              <a:solidFill>
                <a:srgbClr val="FFFFFF"/>
              </a:solidFill>
              <a:latin typeface="Fjalla One"/>
              <a:ea typeface="Fjalla One"/>
              <a:cs typeface="Fjalla One"/>
              <a:sym typeface="Fjalla One"/>
            </a:endParaRPr>
          </a:p>
        </p:txBody>
      </p:sp>
      <p:sp>
        <p:nvSpPr>
          <p:cNvPr id="710" name="Google Shape;710;p117"/>
          <p:cNvSpPr txBox="1"/>
          <p:nvPr/>
        </p:nvSpPr>
        <p:spPr>
          <a:xfrm>
            <a:off x="212900" y="155125"/>
            <a:ext cx="8822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rgbClr val="666666"/>
                </a:solidFill>
                <a:latin typeface="Montserrat ExtraBold"/>
                <a:ea typeface="Montserrat ExtraBold"/>
                <a:cs typeface="Montserrat ExtraBold"/>
                <a:sym typeface="Montserrat ExtraBold"/>
              </a:rPr>
              <a:t>Four Pillars: Foundations of a PLC</a:t>
            </a:r>
            <a:endParaRPr sz="3600">
              <a:solidFill>
                <a:srgbClr val="666666"/>
              </a:solidFill>
              <a:latin typeface="Montserrat ExtraBold"/>
              <a:ea typeface="Montserrat ExtraBold"/>
              <a:cs typeface="Montserrat ExtraBold"/>
              <a:sym typeface="Montserrat ExtraBold"/>
            </a:endParaRPr>
          </a:p>
        </p:txBody>
      </p:sp>
      <p:sp>
        <p:nvSpPr>
          <p:cNvPr id="711" name="Google Shape;711;p117"/>
          <p:cNvSpPr txBox="1"/>
          <p:nvPr/>
        </p:nvSpPr>
        <p:spPr>
          <a:xfrm>
            <a:off x="384700" y="2189575"/>
            <a:ext cx="15432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Mission</a:t>
            </a:r>
            <a:endParaRPr sz="2800" u="sng">
              <a:latin typeface="Montserrat"/>
              <a:ea typeface="Montserrat"/>
              <a:cs typeface="Montserrat"/>
              <a:sym typeface="Montserrat"/>
            </a:endParaRPr>
          </a:p>
        </p:txBody>
      </p:sp>
      <p:sp>
        <p:nvSpPr>
          <p:cNvPr id="712" name="Google Shape;712;p117"/>
          <p:cNvSpPr txBox="1"/>
          <p:nvPr/>
        </p:nvSpPr>
        <p:spPr>
          <a:xfrm>
            <a:off x="384700" y="3386325"/>
            <a:ext cx="15432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WHY?</a:t>
            </a:r>
            <a:endParaRPr sz="2800">
              <a:latin typeface="Montserrat"/>
              <a:ea typeface="Montserrat"/>
              <a:cs typeface="Montserrat"/>
              <a:sym typeface="Montserrat"/>
            </a:endParaRPr>
          </a:p>
        </p:txBody>
      </p:sp>
      <p:sp>
        <p:nvSpPr>
          <p:cNvPr id="713" name="Google Shape;713;p117"/>
          <p:cNvSpPr txBox="1"/>
          <p:nvPr/>
        </p:nvSpPr>
        <p:spPr>
          <a:xfrm>
            <a:off x="2767800" y="2228325"/>
            <a:ext cx="1393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Vision</a:t>
            </a:r>
            <a:endParaRPr sz="2800" u="sng">
              <a:latin typeface="Montserrat"/>
              <a:ea typeface="Montserrat"/>
              <a:cs typeface="Montserrat"/>
              <a:sym typeface="Montserrat"/>
            </a:endParaRPr>
          </a:p>
        </p:txBody>
      </p:sp>
      <p:sp>
        <p:nvSpPr>
          <p:cNvPr id="714" name="Google Shape;714;p117"/>
          <p:cNvSpPr txBox="1"/>
          <p:nvPr/>
        </p:nvSpPr>
        <p:spPr>
          <a:xfrm>
            <a:off x="5001500" y="2228325"/>
            <a:ext cx="1393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Values</a:t>
            </a:r>
            <a:endParaRPr sz="2800" u="sng">
              <a:latin typeface="Montserrat"/>
              <a:ea typeface="Montserrat"/>
              <a:cs typeface="Montserrat"/>
              <a:sym typeface="Montserrat"/>
            </a:endParaRPr>
          </a:p>
        </p:txBody>
      </p:sp>
      <p:sp>
        <p:nvSpPr>
          <p:cNvPr id="715" name="Google Shape;715;p117"/>
          <p:cNvSpPr txBox="1"/>
          <p:nvPr/>
        </p:nvSpPr>
        <p:spPr>
          <a:xfrm>
            <a:off x="7364650" y="2228325"/>
            <a:ext cx="12165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Goals</a:t>
            </a:r>
            <a:endParaRPr sz="2800" u="sng">
              <a:latin typeface="Montserrat"/>
              <a:ea typeface="Montserrat"/>
              <a:cs typeface="Montserrat"/>
              <a:sym typeface="Montserrat"/>
            </a:endParaRPr>
          </a:p>
        </p:txBody>
      </p:sp>
      <p:sp>
        <p:nvSpPr>
          <p:cNvPr id="716" name="Google Shape;716;p117"/>
          <p:cNvSpPr txBox="1"/>
          <p:nvPr/>
        </p:nvSpPr>
        <p:spPr>
          <a:xfrm>
            <a:off x="2693100" y="3386325"/>
            <a:ext cx="15432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WHAT?</a:t>
            </a:r>
            <a:endParaRPr sz="2800">
              <a:latin typeface="Montserrat"/>
              <a:ea typeface="Montserrat"/>
              <a:cs typeface="Montserrat"/>
              <a:sym typeface="Montserrat"/>
            </a:endParaRPr>
          </a:p>
        </p:txBody>
      </p:sp>
      <p:sp>
        <p:nvSpPr>
          <p:cNvPr id="717" name="Google Shape;717;p117"/>
          <p:cNvSpPr txBox="1"/>
          <p:nvPr/>
        </p:nvSpPr>
        <p:spPr>
          <a:xfrm>
            <a:off x="5001500" y="3386325"/>
            <a:ext cx="1708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HOW?</a:t>
            </a:r>
            <a:endParaRPr sz="2800">
              <a:latin typeface="Montserrat"/>
              <a:ea typeface="Montserrat"/>
              <a:cs typeface="Montserrat"/>
              <a:sym typeface="Montserrat"/>
            </a:endParaRPr>
          </a:p>
        </p:txBody>
      </p:sp>
      <p:sp>
        <p:nvSpPr>
          <p:cNvPr id="718" name="Google Shape;718;p117"/>
          <p:cNvSpPr txBox="1"/>
          <p:nvPr/>
        </p:nvSpPr>
        <p:spPr>
          <a:xfrm>
            <a:off x="7118500" y="3386325"/>
            <a:ext cx="1708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WHEN?</a:t>
            </a:r>
            <a:endParaRPr sz="280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11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724" name="Google Shape;724;p118"/>
          <p:cNvPicPr preferRelativeResize="0"/>
          <p:nvPr/>
        </p:nvPicPr>
        <p:blipFill>
          <a:blip r:embed="rId3">
            <a:alphaModFix/>
          </a:blip>
          <a:stretch>
            <a:fillRect/>
          </a:stretch>
        </p:blipFill>
        <p:spPr>
          <a:xfrm>
            <a:off x="508325" y="0"/>
            <a:ext cx="8048449"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pic>
        <p:nvPicPr>
          <p:cNvPr id="729" name="Google Shape;729;p119"/>
          <p:cNvPicPr preferRelativeResize="0"/>
          <p:nvPr/>
        </p:nvPicPr>
        <p:blipFill rotWithShape="1">
          <a:blip r:embed="rId3">
            <a:alphaModFix/>
          </a:blip>
          <a:srcRect b="10120" l="0" r="0" t="0"/>
          <a:stretch/>
        </p:blipFill>
        <p:spPr>
          <a:xfrm>
            <a:off x="5609775" y="611900"/>
            <a:ext cx="3096300" cy="3150300"/>
          </a:xfrm>
          <a:prstGeom prst="ellipse">
            <a:avLst/>
          </a:prstGeom>
          <a:noFill/>
          <a:ln cap="flat" cmpd="sng" w="76200">
            <a:solidFill>
              <a:srgbClr val="666666"/>
            </a:solidFill>
            <a:prstDash val="solid"/>
            <a:round/>
            <a:headEnd len="sm" w="sm" type="none"/>
            <a:tailEnd len="sm" w="sm" type="none"/>
          </a:ln>
          <a:effectLst>
            <a:outerShdw blurRad="57150" rotWithShape="0" algn="bl" dir="5400000" dist="19050">
              <a:srgbClr val="000000">
                <a:alpha val="49800"/>
              </a:srgbClr>
            </a:outerShdw>
          </a:effectLst>
        </p:spPr>
      </p:pic>
      <p:sp>
        <p:nvSpPr>
          <p:cNvPr id="730" name="Google Shape;730;p119"/>
          <p:cNvSpPr txBox="1"/>
          <p:nvPr/>
        </p:nvSpPr>
        <p:spPr>
          <a:xfrm>
            <a:off x="204775" y="230075"/>
            <a:ext cx="5031900" cy="4650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44444"/>
                </a:solidFill>
                <a:latin typeface="Montserrat"/>
                <a:ea typeface="Montserrat"/>
                <a:cs typeface="Montserrat"/>
                <a:sym typeface="Montserrat"/>
              </a:rPr>
              <a:t>“If there is one thing for certain…it is this:  Educators are going to work hard.</a:t>
            </a:r>
            <a:endParaRPr b="1" i="0" sz="24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44444"/>
                </a:solidFill>
                <a:latin typeface="Montserrat"/>
                <a:ea typeface="Montserrat"/>
                <a:cs typeface="Montserrat"/>
                <a:sym typeface="Montserrat"/>
              </a:rPr>
              <a:t>The question is not whether we will work hard, but will we </a:t>
            </a:r>
            <a:r>
              <a:rPr b="1" i="0" lang="en" sz="2400" u="none" cap="none" strike="noStrike">
                <a:solidFill>
                  <a:srgbClr val="3BBCE9"/>
                </a:solidFill>
                <a:latin typeface="Montserrat"/>
                <a:ea typeface="Montserrat"/>
                <a:cs typeface="Montserrat"/>
                <a:sym typeface="Montserrat"/>
              </a:rPr>
              <a:t>WORK HARD AND SUCCEED</a:t>
            </a:r>
            <a:r>
              <a:rPr b="1" i="0" lang="en" sz="2400" u="none" cap="none" strike="noStrike">
                <a:solidFill>
                  <a:srgbClr val="444444"/>
                </a:solidFill>
                <a:latin typeface="Montserrat"/>
                <a:ea typeface="Montserrat"/>
                <a:cs typeface="Montserrat"/>
                <a:sym typeface="Montserrat"/>
              </a:rPr>
              <a:t> or work hard and fail?”</a:t>
            </a:r>
            <a:endParaRPr b="1" i="0" sz="24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000"/>
              <a:buFont typeface="Arial"/>
              <a:buNone/>
            </a:pPr>
            <a:r>
              <a:t/>
            </a:r>
            <a:endParaRPr b="1" i="0" sz="20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100"/>
              <a:buFont typeface="Arial"/>
              <a:buNone/>
            </a:pPr>
            <a:r>
              <a:t/>
            </a:r>
            <a:endParaRPr b="0" i="0" sz="2100" u="none" cap="none" strike="noStrike">
              <a:solidFill>
                <a:srgbClr val="444444"/>
              </a:solidFill>
              <a:latin typeface="Montserrat ExtraBold"/>
              <a:ea typeface="Montserrat ExtraBold"/>
              <a:cs typeface="Montserrat ExtraBold"/>
              <a:sym typeface="Montserrat ExtraBold"/>
            </a:endParaRPr>
          </a:p>
          <a:p>
            <a:pPr indent="0" lvl="0" marL="0" marR="0" rtl="0" algn="ctr">
              <a:lnSpc>
                <a:spcPct val="115000"/>
              </a:lnSpc>
              <a:spcBef>
                <a:spcPts val="0"/>
              </a:spcBef>
              <a:spcAft>
                <a:spcPts val="0"/>
              </a:spcAft>
              <a:buClr>
                <a:srgbClr val="000000"/>
              </a:buClr>
              <a:buSzPts val="1700"/>
              <a:buFont typeface="Arial"/>
              <a:buNone/>
            </a:pPr>
            <a:r>
              <a:rPr b="0" i="0" lang="en" sz="1700" u="none" cap="none" strike="noStrike">
                <a:solidFill>
                  <a:srgbClr val="444444"/>
                </a:solidFill>
                <a:latin typeface="Montserrat SemiBold"/>
                <a:ea typeface="Montserrat SemiBold"/>
                <a:cs typeface="Montserrat SemiBold"/>
                <a:sym typeface="Montserrat SemiBold"/>
              </a:rPr>
              <a:t>Mike Mattos</a:t>
            </a:r>
            <a:endParaRPr b="0" i="0" sz="1700" u="none" cap="none" strike="noStrike">
              <a:solidFill>
                <a:srgbClr val="444444"/>
              </a:solidFill>
              <a:latin typeface="Montserrat SemiBold"/>
              <a:ea typeface="Montserrat SemiBold"/>
              <a:cs typeface="Montserrat SemiBold"/>
              <a:sym typeface="Montserrat SemiBold"/>
            </a:endParaRPr>
          </a:p>
          <a:p>
            <a:pPr indent="0" lvl="0" marL="0" marR="0" rtl="0" algn="ctr">
              <a:lnSpc>
                <a:spcPct val="115000"/>
              </a:lnSpc>
              <a:spcBef>
                <a:spcPts val="0"/>
              </a:spcBef>
              <a:spcAft>
                <a:spcPts val="0"/>
              </a:spcAft>
              <a:buClr>
                <a:srgbClr val="000000"/>
              </a:buClr>
              <a:buSzPts val="1300"/>
              <a:buFont typeface="Arial"/>
              <a:buNone/>
            </a:pPr>
            <a:r>
              <a:rPr b="0" i="1" lang="en" sz="1300" u="none" cap="none" strike="noStrike">
                <a:solidFill>
                  <a:srgbClr val="444444"/>
                </a:solidFill>
                <a:latin typeface="Montserrat Medium"/>
                <a:ea typeface="Montserrat Medium"/>
                <a:cs typeface="Montserrat Medium"/>
                <a:sym typeface="Montserrat Medium"/>
              </a:rPr>
              <a:t>Taking Action: A Handbook for RTI at Work</a:t>
            </a:r>
            <a:endParaRPr b="0" i="1" sz="1300" u="none" cap="none" strike="noStrike">
              <a:solidFill>
                <a:srgbClr val="444444"/>
              </a:solidFill>
              <a:latin typeface="Montserrat Medium"/>
              <a:ea typeface="Montserrat Medium"/>
              <a:cs typeface="Montserrat Medium"/>
              <a:sym typeface="Montserrat Medium"/>
            </a:endParaRPr>
          </a:p>
        </p:txBody>
      </p:sp>
      <p:pic>
        <p:nvPicPr>
          <p:cNvPr id="731" name="Google Shape;731;p119"/>
          <p:cNvPicPr preferRelativeResize="0"/>
          <p:nvPr/>
        </p:nvPicPr>
        <p:blipFill rotWithShape="1">
          <a:blip r:embed="rId4">
            <a:alphaModFix amt="57000"/>
          </a:blip>
          <a:srcRect b="43339" l="2482" r="2748" t="8639"/>
          <a:stretch/>
        </p:blipFill>
        <p:spPr>
          <a:xfrm>
            <a:off x="7525900" y="4310225"/>
            <a:ext cx="1547575" cy="784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120"/>
          <p:cNvPicPr preferRelativeResize="0"/>
          <p:nvPr/>
        </p:nvPicPr>
        <p:blipFill rotWithShape="1">
          <a:blip r:embed="rId3">
            <a:alphaModFix/>
          </a:blip>
          <a:srcRect b="970" l="0" r="0" t="0"/>
          <a:stretch/>
        </p:blipFill>
        <p:spPr>
          <a:xfrm>
            <a:off x="344588" y="80175"/>
            <a:ext cx="8681044" cy="4867370"/>
          </a:xfrm>
          <a:prstGeom prst="rect">
            <a:avLst/>
          </a:prstGeom>
          <a:noFill/>
          <a:ln>
            <a:noFill/>
          </a:ln>
        </p:spPr>
      </p:pic>
      <p:pic>
        <p:nvPicPr>
          <p:cNvPr id="737" name="Google Shape;737;p120"/>
          <p:cNvPicPr preferRelativeResize="0"/>
          <p:nvPr/>
        </p:nvPicPr>
        <p:blipFill rotWithShape="1">
          <a:blip r:embed="rId4">
            <a:alphaModFix amt="57000"/>
          </a:blip>
          <a:srcRect b="43339" l="2482" r="2748" t="8639"/>
          <a:stretch/>
        </p:blipFill>
        <p:spPr>
          <a:xfrm>
            <a:off x="125900" y="4197500"/>
            <a:ext cx="1547575" cy="784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pic>
        <p:nvPicPr>
          <p:cNvPr id="742" name="Google Shape;742;p121"/>
          <p:cNvPicPr preferRelativeResize="0"/>
          <p:nvPr/>
        </p:nvPicPr>
        <p:blipFill rotWithShape="1">
          <a:blip r:embed="rId3">
            <a:alphaModFix/>
          </a:blip>
          <a:srcRect b="922" l="0" r="0" t="912"/>
          <a:stretch/>
        </p:blipFill>
        <p:spPr>
          <a:xfrm>
            <a:off x="114300" y="114300"/>
            <a:ext cx="8854741" cy="4914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pic>
        <p:nvPicPr>
          <p:cNvPr id="747" name="Google Shape;747;p122"/>
          <p:cNvPicPr preferRelativeResize="0"/>
          <p:nvPr/>
        </p:nvPicPr>
        <p:blipFill>
          <a:blip r:embed="rId3">
            <a:alphaModFix/>
          </a:blip>
          <a:stretch>
            <a:fillRect/>
          </a:stretch>
        </p:blipFill>
        <p:spPr>
          <a:xfrm>
            <a:off x="161644" y="94163"/>
            <a:ext cx="8820714" cy="4955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pic>
        <p:nvPicPr>
          <p:cNvPr id="752" name="Google Shape;752;p123"/>
          <p:cNvPicPr preferRelativeResize="0"/>
          <p:nvPr/>
        </p:nvPicPr>
        <p:blipFill rotWithShape="1">
          <a:blip r:embed="rId3">
            <a:alphaModFix/>
          </a:blip>
          <a:srcRect b="49" l="0" r="0" t="59"/>
          <a:stretch/>
        </p:blipFill>
        <p:spPr>
          <a:xfrm>
            <a:off x="161644" y="94163"/>
            <a:ext cx="8820713" cy="4955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pic>
        <p:nvPicPr>
          <p:cNvPr id="757" name="Google Shape;757;p124"/>
          <p:cNvPicPr preferRelativeResize="0"/>
          <p:nvPr/>
        </p:nvPicPr>
        <p:blipFill rotWithShape="1">
          <a:blip r:embed="rId3">
            <a:alphaModFix/>
          </a:blip>
          <a:srcRect b="0" l="139" r="139" t="0"/>
          <a:stretch/>
        </p:blipFill>
        <p:spPr>
          <a:xfrm>
            <a:off x="161644" y="94163"/>
            <a:ext cx="8820717" cy="4955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pic>
        <p:nvPicPr>
          <p:cNvPr id="762" name="Google Shape;762;p125"/>
          <p:cNvPicPr preferRelativeResize="0"/>
          <p:nvPr/>
        </p:nvPicPr>
        <p:blipFill rotWithShape="1">
          <a:blip r:embed="rId3">
            <a:alphaModFix/>
          </a:blip>
          <a:srcRect b="0" l="347" r="347" t="0"/>
          <a:stretch/>
        </p:blipFill>
        <p:spPr>
          <a:xfrm>
            <a:off x="161644" y="94163"/>
            <a:ext cx="8820714" cy="49551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pic>
        <p:nvPicPr>
          <p:cNvPr id="767" name="Google Shape;767;p126"/>
          <p:cNvPicPr preferRelativeResize="0"/>
          <p:nvPr/>
        </p:nvPicPr>
        <p:blipFill rotWithShape="1">
          <a:blip r:embed="rId3">
            <a:alphaModFix/>
          </a:blip>
          <a:srcRect b="149" l="0" r="0" t="139"/>
          <a:stretch/>
        </p:blipFill>
        <p:spPr>
          <a:xfrm>
            <a:off x="161644" y="94163"/>
            <a:ext cx="8820715" cy="49551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pic>
        <p:nvPicPr>
          <p:cNvPr id="772" name="Google Shape;772;p127"/>
          <p:cNvPicPr preferRelativeResize="0"/>
          <p:nvPr/>
        </p:nvPicPr>
        <p:blipFill rotWithShape="1">
          <a:blip r:embed="rId3">
            <a:alphaModFix/>
          </a:blip>
          <a:srcRect b="0" l="583" r="573" t="0"/>
          <a:stretch/>
        </p:blipFill>
        <p:spPr>
          <a:xfrm>
            <a:off x="161644" y="94163"/>
            <a:ext cx="8820717" cy="4955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pic>
        <p:nvPicPr>
          <p:cNvPr id="777" name="Google Shape;777;p128"/>
          <p:cNvPicPr preferRelativeResize="0"/>
          <p:nvPr/>
        </p:nvPicPr>
        <p:blipFill rotWithShape="1">
          <a:blip r:embed="rId3">
            <a:alphaModFix/>
          </a:blip>
          <a:srcRect b="0" l="248" r="248" t="0"/>
          <a:stretch/>
        </p:blipFill>
        <p:spPr>
          <a:xfrm>
            <a:off x="276356" y="37800"/>
            <a:ext cx="8681050" cy="4914899"/>
          </a:xfrm>
          <a:prstGeom prst="rect">
            <a:avLst/>
          </a:prstGeom>
          <a:noFill/>
          <a:ln>
            <a:noFill/>
          </a:ln>
        </p:spPr>
      </p:pic>
      <p:pic>
        <p:nvPicPr>
          <p:cNvPr id="778" name="Google Shape;778;p128"/>
          <p:cNvPicPr preferRelativeResize="0"/>
          <p:nvPr/>
        </p:nvPicPr>
        <p:blipFill rotWithShape="1">
          <a:blip r:embed="rId4">
            <a:alphaModFix amt="57000"/>
          </a:blip>
          <a:srcRect b="43339" l="2482" r="2748" t="8639"/>
          <a:stretch/>
        </p:blipFill>
        <p:spPr>
          <a:xfrm>
            <a:off x="276356" y="4417951"/>
            <a:ext cx="1223119" cy="61976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pic>
        <p:nvPicPr>
          <p:cNvPr id="783" name="Google Shape;783;p129"/>
          <p:cNvPicPr preferRelativeResize="0"/>
          <p:nvPr/>
        </p:nvPicPr>
        <p:blipFill rotWithShape="1">
          <a:blip r:embed="rId3">
            <a:alphaModFix/>
          </a:blip>
          <a:srcRect b="0" l="0" r="0" t="0"/>
          <a:stretch/>
        </p:blipFill>
        <p:spPr>
          <a:xfrm>
            <a:off x="1836041" y="38197"/>
            <a:ext cx="5471916" cy="5067106"/>
          </a:xfrm>
          <a:prstGeom prst="rect">
            <a:avLst/>
          </a:prstGeom>
          <a:noFill/>
          <a:ln cap="flat" cmpd="sng" w="9525">
            <a:solidFill>
              <a:srgbClr val="000000"/>
            </a:solidFill>
            <a:prstDash val="solid"/>
            <a:round/>
            <a:headEnd len="sm" w="sm" type="none"/>
            <a:tailEnd len="sm" w="sm" type="none"/>
          </a:ln>
        </p:spPr>
      </p:pic>
      <p:sp>
        <p:nvSpPr>
          <p:cNvPr id="784" name="Google Shape;784;p129"/>
          <p:cNvSpPr txBox="1"/>
          <p:nvPr>
            <p:ph idx="12" type="sldNum"/>
          </p:nvPr>
        </p:nvSpPr>
        <p:spPr>
          <a:xfrm>
            <a:off x="8472458" y="4663217"/>
            <a:ext cx="548700" cy="393600"/>
          </a:xfrm>
          <a:prstGeom prst="rect">
            <a:avLst/>
          </a:prstGeom>
          <a:noFill/>
          <a:ln>
            <a:noFill/>
          </a:ln>
        </p:spPr>
        <p:txBody>
          <a:bodyPr anchorCtr="0" anchor="ctr" bIns="34275" lIns="342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pic>
        <p:nvPicPr>
          <p:cNvPr id="789" name="Google Shape;789;p130"/>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790" name="Google Shape;790;p130"/>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791" name="Google Shape;791;p130"/>
          <p:cNvSpPr txBox="1"/>
          <p:nvPr/>
        </p:nvSpPr>
        <p:spPr>
          <a:xfrm>
            <a:off x="2622675" y="779700"/>
            <a:ext cx="6220200" cy="3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Brainstorm in groups of 3, </a:t>
            </a:r>
            <a:r>
              <a:rPr b="1" lang="en" sz="3800">
                <a:latin typeface="Montserrat"/>
                <a:ea typeface="Montserrat"/>
                <a:cs typeface="Montserrat"/>
                <a:sym typeface="Montserrat"/>
              </a:rPr>
              <a:t>ALL</a:t>
            </a:r>
            <a:r>
              <a:rPr lang="en" sz="3800">
                <a:latin typeface="Montserrat"/>
                <a:ea typeface="Montserrat"/>
                <a:cs typeface="Montserrat"/>
                <a:sym typeface="Montserrat"/>
              </a:rPr>
              <a:t> the things on your plate as a school! </a:t>
            </a:r>
            <a:endParaRPr sz="3800">
              <a:latin typeface="Montserrat"/>
              <a:ea typeface="Montserrat"/>
              <a:cs typeface="Montserrat"/>
              <a:sym typeface="Montserrat"/>
            </a:endParaRPr>
          </a:p>
          <a:p>
            <a:pPr indent="0" lvl="0" marL="0" rtl="0" algn="l">
              <a:spcBef>
                <a:spcPts val="0"/>
              </a:spcBef>
              <a:spcAft>
                <a:spcPts val="0"/>
              </a:spcAft>
              <a:buNone/>
            </a:pPr>
            <a:r>
              <a:rPr lang="en" sz="3800">
                <a:latin typeface="Montserrat"/>
                <a:ea typeface="Montserrat"/>
                <a:cs typeface="Montserrat"/>
                <a:sym typeface="Montserrat"/>
              </a:rPr>
              <a:t>Write one thing per sticky note.</a:t>
            </a:r>
            <a:endParaRPr sz="3800">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pic>
        <p:nvPicPr>
          <p:cNvPr id="796" name="Google Shape;796;p131"/>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797" name="Google Shape;797;p131"/>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798" name="Google Shape;798;p131"/>
          <p:cNvSpPr txBox="1"/>
          <p:nvPr/>
        </p:nvSpPr>
        <p:spPr>
          <a:xfrm>
            <a:off x="1466400" y="261375"/>
            <a:ext cx="7376400" cy="44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Now place the sticky notes on the board in categories:</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State/District Mandated</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Site Mandated</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Teacher </a:t>
            </a:r>
            <a:r>
              <a:rPr lang="en" sz="3800">
                <a:latin typeface="Montserrat"/>
                <a:ea typeface="Montserrat"/>
                <a:cs typeface="Montserrat"/>
                <a:sym typeface="Montserrat"/>
              </a:rPr>
              <a:t>Initiated</a:t>
            </a:r>
            <a:endParaRPr sz="3800">
              <a:latin typeface="Montserrat"/>
              <a:ea typeface="Montserrat"/>
              <a:cs typeface="Montserrat"/>
              <a:sym typeface="Montserrat"/>
            </a:endParaRPr>
          </a:p>
          <a:p>
            <a:pPr indent="0" lvl="0" marL="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rPr lang="en" sz="2800">
                <a:latin typeface="Montserrat"/>
                <a:ea typeface="Montserrat"/>
                <a:cs typeface="Montserrat"/>
                <a:sym typeface="Montserrat"/>
              </a:rPr>
              <a:t>Place duplicate sticky notes on top of one another. </a:t>
            </a:r>
            <a:endParaRPr sz="2800">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132"/>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804" name="Google Shape;804;p132"/>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805" name="Google Shape;805;p132"/>
          <p:cNvSpPr txBox="1"/>
          <p:nvPr/>
        </p:nvSpPr>
        <p:spPr>
          <a:xfrm>
            <a:off x="1466400" y="261375"/>
            <a:ext cx="7376400" cy="44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Now place the sticky notes from each category into one of the four critical questions.</a:t>
            </a:r>
            <a:endParaRPr sz="3800">
              <a:latin typeface="Montserrat"/>
              <a:ea typeface="Montserrat"/>
              <a:cs typeface="Montserrat"/>
              <a:sym typeface="Montserrat"/>
            </a:endParaRPr>
          </a:p>
          <a:p>
            <a:pPr indent="0" lvl="0" marL="45720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rPr lang="en" sz="2800">
                <a:latin typeface="Montserrat"/>
                <a:ea typeface="Montserrat"/>
                <a:cs typeface="Montserrat"/>
                <a:sym typeface="Montserrat"/>
              </a:rPr>
              <a:t>Place duplicate sticky notes on top of one another. </a:t>
            </a:r>
            <a:endParaRPr sz="2800">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pic>
        <p:nvPicPr>
          <p:cNvPr id="810" name="Google Shape;810;p133"/>
          <p:cNvPicPr preferRelativeResize="0"/>
          <p:nvPr/>
        </p:nvPicPr>
        <p:blipFill rotWithShape="1">
          <a:blip r:embed="rId3">
            <a:alphaModFix/>
          </a:blip>
          <a:srcRect b="0" l="0" r="0" t="0"/>
          <a:stretch/>
        </p:blipFill>
        <p:spPr>
          <a:xfrm>
            <a:off x="1836041" y="38197"/>
            <a:ext cx="5471916" cy="5067106"/>
          </a:xfrm>
          <a:prstGeom prst="rect">
            <a:avLst/>
          </a:prstGeom>
          <a:noFill/>
          <a:ln cap="flat" cmpd="sng" w="9525">
            <a:solidFill>
              <a:srgbClr val="000000"/>
            </a:solidFill>
            <a:prstDash val="solid"/>
            <a:round/>
            <a:headEnd len="sm" w="sm" type="none"/>
            <a:tailEnd len="sm" w="sm" type="none"/>
          </a:ln>
        </p:spPr>
      </p:pic>
      <p:sp>
        <p:nvSpPr>
          <p:cNvPr id="811" name="Google Shape;811;p133"/>
          <p:cNvSpPr txBox="1"/>
          <p:nvPr>
            <p:ph idx="12" type="sldNum"/>
          </p:nvPr>
        </p:nvSpPr>
        <p:spPr>
          <a:xfrm>
            <a:off x="8472458" y="4663217"/>
            <a:ext cx="548700" cy="393600"/>
          </a:xfrm>
          <a:prstGeom prst="rect">
            <a:avLst/>
          </a:prstGeom>
          <a:noFill/>
          <a:ln>
            <a:noFill/>
          </a:ln>
        </p:spPr>
        <p:txBody>
          <a:bodyPr anchorCtr="0" anchor="ctr" bIns="34275" lIns="342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
        <p:nvSpPr>
          <p:cNvPr id="812" name="Google Shape;812;p133"/>
          <p:cNvSpPr txBox="1"/>
          <p:nvPr/>
        </p:nvSpPr>
        <p:spPr>
          <a:xfrm>
            <a:off x="0" y="314550"/>
            <a:ext cx="1836000" cy="172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latin typeface="Corbel"/>
                <a:ea typeface="Corbel"/>
                <a:cs typeface="Corbel"/>
                <a:sym typeface="Corbel"/>
              </a:rPr>
              <a:t>Are we closer to this?</a:t>
            </a:r>
            <a:endParaRPr sz="3100">
              <a:latin typeface="Corbel"/>
              <a:ea typeface="Corbel"/>
              <a:cs typeface="Corbel"/>
              <a:sym typeface="Corbe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pic>
        <p:nvPicPr>
          <p:cNvPr id="817" name="Google Shape;817;p134"/>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18" name="Google Shape;818;p134"/>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19" name="Google Shape;819;p134"/>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pic>
        <p:nvPicPr>
          <p:cNvPr id="824" name="Google Shape;824;p135"/>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25" name="Google Shape;825;p13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26" name="Google Shape;826;p135"/>
          <p:cNvSpPr txBox="1"/>
          <p:nvPr/>
        </p:nvSpPr>
        <p:spPr>
          <a:xfrm>
            <a:off x="2901775" y="381000"/>
            <a:ext cx="6499200" cy="36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Goal Setting…</a:t>
            </a:r>
            <a:endParaRPr sz="3500"/>
          </a:p>
          <a:p>
            <a:pPr indent="-450850" lvl="0" marL="457200" rtl="0" algn="l">
              <a:spcBef>
                <a:spcPts val="0"/>
              </a:spcBef>
              <a:spcAft>
                <a:spcPts val="0"/>
              </a:spcAft>
              <a:buSzPts val="3500"/>
              <a:buChar char="●"/>
            </a:pPr>
            <a:r>
              <a:rPr lang="en" sz="3500"/>
              <a:t>Current reality</a:t>
            </a:r>
            <a:endParaRPr sz="3500"/>
          </a:p>
          <a:p>
            <a:pPr indent="-450850" lvl="0" marL="457200" rtl="0" algn="l">
              <a:spcBef>
                <a:spcPts val="0"/>
              </a:spcBef>
              <a:spcAft>
                <a:spcPts val="0"/>
              </a:spcAft>
              <a:buSzPts val="3500"/>
              <a:buChar char="●"/>
            </a:pPr>
            <a:r>
              <a:rPr lang="en" sz="3500"/>
              <a:t>Greatest strengths</a:t>
            </a:r>
            <a:endParaRPr sz="3500"/>
          </a:p>
          <a:p>
            <a:pPr indent="-450850" lvl="0" marL="457200" rtl="0" algn="l">
              <a:spcBef>
                <a:spcPts val="0"/>
              </a:spcBef>
              <a:spcAft>
                <a:spcPts val="0"/>
              </a:spcAft>
              <a:buSzPts val="3500"/>
              <a:buChar char="●"/>
            </a:pPr>
            <a:r>
              <a:rPr lang="en" sz="3500"/>
              <a:t>Roadblocks</a:t>
            </a:r>
            <a:endParaRPr sz="3500"/>
          </a:p>
          <a:p>
            <a:pPr indent="0" lvl="0" marL="0" rtl="0" algn="l">
              <a:spcBef>
                <a:spcPts val="0"/>
              </a:spcBef>
              <a:spcAft>
                <a:spcPts val="0"/>
              </a:spcAft>
              <a:buNone/>
            </a:pPr>
            <a:r>
              <a:t/>
            </a:r>
            <a:endParaRPr sz="3500"/>
          </a:p>
          <a:p>
            <a:pPr indent="0" lvl="0" marL="0" rtl="0" algn="l">
              <a:spcBef>
                <a:spcPts val="0"/>
              </a:spcBef>
              <a:spcAft>
                <a:spcPts val="0"/>
              </a:spcAft>
              <a:buNone/>
            </a:pPr>
            <a:r>
              <a:t/>
            </a:r>
            <a:endParaRPr sz="35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pic>
        <p:nvPicPr>
          <p:cNvPr id="831" name="Google Shape;831;p136"/>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32" name="Google Shape;832;p136"/>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33" name="Google Shape;833;p136"/>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p>
        </p:txBody>
      </p:sp>
      <p:sp>
        <p:nvSpPr>
          <p:cNvPr id="834" name="Google Shape;834;p136"/>
          <p:cNvSpPr txBox="1"/>
          <p:nvPr/>
        </p:nvSpPr>
        <p:spPr>
          <a:xfrm>
            <a:off x="2689150" y="699975"/>
            <a:ext cx="6060600" cy="21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a:ea typeface="Montserrat"/>
                <a:cs typeface="Montserrat"/>
                <a:sym typeface="Montserrat"/>
              </a:rPr>
              <a:t>What data do you use schoolwide to set goals? </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What does the data say?</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Who is looking at it?</a:t>
            </a:r>
            <a:endParaRPr sz="2100">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pic>
        <p:nvPicPr>
          <p:cNvPr id="839" name="Google Shape;839;p137"/>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40" name="Google Shape;840;p137"/>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41" name="Google Shape;841;p137"/>
          <p:cNvSpPr txBox="1"/>
          <p:nvPr/>
        </p:nvSpPr>
        <p:spPr>
          <a:xfrm>
            <a:off x="2476500" y="101900"/>
            <a:ext cx="6592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u="sng">
                <a:solidFill>
                  <a:schemeClr val="dk1"/>
                </a:solidFill>
                <a:latin typeface="Montserrat"/>
                <a:ea typeface="Montserrat"/>
                <a:cs typeface="Montserrat"/>
                <a:sym typeface="Montserrat"/>
              </a:rPr>
              <a:t>Help me to understand your current reality NOW.</a:t>
            </a:r>
            <a:endParaRPr b="1" sz="20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4400">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pic>
        <p:nvPicPr>
          <p:cNvPr id="846" name="Google Shape;846;p138"/>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47" name="Google Shape;847;p138"/>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48" name="Google Shape;848;p138"/>
          <p:cNvSpPr txBox="1"/>
          <p:nvPr/>
        </p:nvSpPr>
        <p:spPr>
          <a:xfrm>
            <a:off x="2729025" y="101900"/>
            <a:ext cx="64149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your school’s greatest strengths NOW?</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900" u="sng">
              <a:solidFill>
                <a:schemeClr val="dk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pic>
        <p:nvPicPr>
          <p:cNvPr id="853" name="Google Shape;853;p13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54" name="Google Shape;854;p13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55" name="Google Shape;855;p139"/>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possible roadblocks to the success of this project NOW?</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pic>
        <p:nvPicPr>
          <p:cNvPr id="860" name="Google Shape;860;p140"/>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61" name="Google Shape;861;p140"/>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62" name="Google Shape;862;p140"/>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pic>
        <p:nvPicPr>
          <p:cNvPr id="867" name="Google Shape;867;p141"/>
          <p:cNvPicPr preferRelativeResize="0"/>
          <p:nvPr/>
        </p:nvPicPr>
        <p:blipFill>
          <a:blip r:embed="rId3">
            <a:alphaModFix/>
          </a:blip>
          <a:stretch>
            <a:fillRect/>
          </a:stretch>
        </p:blipFill>
        <p:spPr>
          <a:xfrm>
            <a:off x="0" y="-11675"/>
            <a:ext cx="4777743" cy="5143500"/>
          </a:xfrm>
          <a:prstGeom prst="rect">
            <a:avLst/>
          </a:prstGeom>
          <a:noFill/>
          <a:ln>
            <a:noFill/>
          </a:ln>
        </p:spPr>
      </p:pic>
      <p:sp>
        <p:nvSpPr>
          <p:cNvPr id="868" name="Google Shape;868;p141"/>
          <p:cNvSpPr txBox="1"/>
          <p:nvPr/>
        </p:nvSpPr>
        <p:spPr>
          <a:xfrm>
            <a:off x="5108050" y="341125"/>
            <a:ext cx="3508800" cy="228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One area I see that we get ourselves into knots at DeWitt HS is…</a:t>
            </a:r>
            <a:endParaRPr sz="2200">
              <a:latin typeface="Montserrat"/>
              <a:ea typeface="Montserrat"/>
              <a:cs typeface="Montserrat"/>
              <a:sym typeface="Montserra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pic>
        <p:nvPicPr>
          <p:cNvPr id="873" name="Google Shape;873;p142"/>
          <p:cNvPicPr preferRelativeResize="0"/>
          <p:nvPr/>
        </p:nvPicPr>
        <p:blipFill>
          <a:blip r:embed="rId3">
            <a:alphaModFix/>
          </a:blip>
          <a:stretch>
            <a:fillRect/>
          </a:stretch>
        </p:blipFill>
        <p:spPr>
          <a:xfrm>
            <a:off x="3596825" y="0"/>
            <a:ext cx="5547176" cy="5186774"/>
          </a:xfrm>
          <a:prstGeom prst="rect">
            <a:avLst/>
          </a:prstGeom>
          <a:noFill/>
          <a:ln>
            <a:noFill/>
          </a:ln>
        </p:spPr>
      </p:pic>
      <p:sp>
        <p:nvSpPr>
          <p:cNvPr id="874" name="Google Shape;874;p142"/>
          <p:cNvSpPr txBox="1"/>
          <p:nvPr/>
        </p:nvSpPr>
        <p:spPr>
          <a:xfrm>
            <a:off x="186800" y="357888"/>
            <a:ext cx="4538400" cy="459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rgbClr val="444444"/>
                </a:solidFill>
                <a:latin typeface="Montserrat"/>
                <a:ea typeface="Montserrat"/>
                <a:cs typeface="Montserrat"/>
                <a:sym typeface="Montserrat"/>
              </a:rPr>
              <a:t>The most at risk students in a school face </a:t>
            </a:r>
            <a:endParaRPr b="1" sz="24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400">
                <a:solidFill>
                  <a:srgbClr val="444444"/>
                </a:solidFill>
                <a:latin typeface="Montserrat"/>
                <a:ea typeface="Montserrat"/>
                <a:cs typeface="Montserrat"/>
                <a:sym typeface="Montserrat"/>
              </a:rPr>
              <a:t>complex problems.  </a:t>
            </a:r>
            <a:endParaRPr b="1" sz="24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9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400">
                <a:solidFill>
                  <a:srgbClr val="444444"/>
                </a:solidFill>
                <a:latin typeface="Montserrat"/>
                <a:ea typeface="Montserrat"/>
                <a:cs typeface="Montserrat"/>
                <a:sym typeface="Montserrat"/>
              </a:rPr>
              <a:t>They are </a:t>
            </a:r>
            <a:r>
              <a:rPr b="1" lang="en" sz="2400">
                <a:solidFill>
                  <a:srgbClr val="3BBCE9"/>
                </a:solidFill>
                <a:latin typeface="Montserrat"/>
                <a:ea typeface="Montserrat"/>
                <a:cs typeface="Montserrat"/>
                <a:sym typeface="Montserrat"/>
              </a:rPr>
              <a:t>LIKE A KNOT</a:t>
            </a:r>
            <a:r>
              <a:rPr b="1" lang="en" sz="2400">
                <a:solidFill>
                  <a:srgbClr val="444444"/>
                </a:solidFill>
                <a:latin typeface="Montserrat"/>
                <a:ea typeface="Montserrat"/>
                <a:cs typeface="Montserrat"/>
                <a:sym typeface="Montserrat"/>
              </a:rPr>
              <a:t> -- </a:t>
            </a:r>
            <a:endParaRPr b="1" sz="24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400">
                <a:solidFill>
                  <a:srgbClr val="444444"/>
                </a:solidFill>
                <a:latin typeface="Montserrat"/>
                <a:ea typeface="Montserrat"/>
                <a:cs typeface="Montserrat"/>
                <a:sym typeface="Montserrat"/>
              </a:rPr>
              <a:t>a bundle of needs that intertwine into a ball of frustration.</a:t>
            </a:r>
            <a:endParaRPr b="1" sz="24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5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b="1" sz="11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a:solidFill>
                  <a:srgbClr val="444444"/>
                </a:solidFill>
                <a:latin typeface="Montserrat Medium"/>
                <a:ea typeface="Montserrat Medium"/>
                <a:cs typeface="Montserrat Medium"/>
                <a:sym typeface="Montserrat Medium"/>
              </a:rPr>
              <a:t>Buffum, Mattos &amp; Malone </a:t>
            </a:r>
            <a:endParaRPr>
              <a:solidFill>
                <a:srgbClr val="444444"/>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i="1" lang="en" sz="1200">
                <a:solidFill>
                  <a:srgbClr val="444444"/>
                </a:solidFill>
                <a:latin typeface="Montserrat Medium"/>
                <a:ea typeface="Montserrat Medium"/>
                <a:cs typeface="Montserrat Medium"/>
                <a:sym typeface="Montserrat Medium"/>
              </a:rPr>
              <a:t>Taking Action: A Handbook </a:t>
            </a:r>
            <a:endParaRPr i="1" sz="1200">
              <a:solidFill>
                <a:srgbClr val="444444"/>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i="1" lang="en" sz="1200">
                <a:solidFill>
                  <a:srgbClr val="444444"/>
                </a:solidFill>
                <a:latin typeface="Montserrat Medium"/>
                <a:ea typeface="Montserrat Medium"/>
                <a:cs typeface="Montserrat Medium"/>
                <a:sym typeface="Montserrat Medium"/>
              </a:rPr>
              <a:t>for RTI at Work</a:t>
            </a:r>
            <a:endParaRPr sz="1600">
              <a:solidFill>
                <a:srgbClr val="444444"/>
              </a:solidFill>
              <a:latin typeface="Montserrat Medium"/>
              <a:ea typeface="Montserrat Medium"/>
              <a:cs typeface="Montserrat Medium"/>
              <a:sym typeface="Montserrat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pic>
        <p:nvPicPr>
          <p:cNvPr id="879" name="Google Shape;879;p143"/>
          <p:cNvPicPr preferRelativeResize="0"/>
          <p:nvPr/>
        </p:nvPicPr>
        <p:blipFill>
          <a:blip r:embed="rId3">
            <a:alphaModFix/>
          </a:blip>
          <a:stretch>
            <a:fillRect/>
          </a:stretch>
        </p:blipFill>
        <p:spPr>
          <a:xfrm>
            <a:off x="3596825" y="0"/>
            <a:ext cx="5547176" cy="5186774"/>
          </a:xfrm>
          <a:prstGeom prst="rect">
            <a:avLst/>
          </a:prstGeom>
          <a:noFill/>
          <a:ln>
            <a:noFill/>
          </a:ln>
        </p:spPr>
      </p:pic>
      <p:sp>
        <p:nvSpPr>
          <p:cNvPr id="880" name="Google Shape;880;p143"/>
          <p:cNvSpPr txBox="1"/>
          <p:nvPr/>
        </p:nvSpPr>
        <p:spPr>
          <a:xfrm>
            <a:off x="186800" y="130200"/>
            <a:ext cx="5085300" cy="483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The solution to a knot like this is to carefully unravel and</a:t>
            </a:r>
            <a:r>
              <a:rPr b="1" lang="en" sz="2400">
                <a:solidFill>
                  <a:srgbClr val="434343"/>
                </a:solidFill>
                <a:latin typeface="Montserrat"/>
                <a:ea typeface="Montserrat"/>
                <a:cs typeface="Montserrat"/>
                <a:sym typeface="Montserrat"/>
              </a:rPr>
              <a:t> </a:t>
            </a:r>
            <a:r>
              <a:rPr b="1" lang="en" sz="2400">
                <a:solidFill>
                  <a:srgbClr val="3BBCE9"/>
                </a:solidFill>
                <a:latin typeface="Montserrat"/>
                <a:ea typeface="Montserrat"/>
                <a:cs typeface="Montserrat"/>
                <a:sym typeface="Montserrat"/>
              </a:rPr>
              <a:t>UNTANGLE EACH THREAD</a:t>
            </a:r>
            <a:r>
              <a:rPr b="1" lang="en" sz="2400">
                <a:solidFill>
                  <a:srgbClr val="444444"/>
                </a:solidFill>
                <a:latin typeface="Montserrat"/>
                <a:ea typeface="Montserrat"/>
                <a:cs typeface="Montserrat"/>
                <a:sym typeface="Montserrat"/>
              </a:rPr>
              <a:t> </a:t>
            </a:r>
            <a:r>
              <a:rPr b="1" lang="en" sz="2300">
                <a:solidFill>
                  <a:srgbClr val="444444"/>
                </a:solidFill>
                <a:latin typeface="Montserrat"/>
                <a:ea typeface="Montserrat"/>
                <a:cs typeface="Montserrat"/>
                <a:sym typeface="Montserrat"/>
              </a:rPr>
              <a:t>that makes up the knot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and address each with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the dedication, focus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and perseverance that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you would want for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your own child.</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7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lang="en">
                <a:solidFill>
                  <a:srgbClr val="444444"/>
                </a:solidFill>
                <a:latin typeface="Montserrat Medium"/>
                <a:ea typeface="Montserrat Medium"/>
                <a:cs typeface="Montserrat Medium"/>
                <a:sym typeface="Montserrat Medium"/>
              </a:rPr>
              <a:t>Buffum, Mattos &amp; Malone </a:t>
            </a:r>
            <a:endParaRPr>
              <a:solidFill>
                <a:srgbClr val="444444"/>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i="1" lang="en" sz="1200">
                <a:solidFill>
                  <a:srgbClr val="444444"/>
                </a:solidFill>
                <a:latin typeface="Montserrat Medium"/>
                <a:ea typeface="Montserrat Medium"/>
                <a:cs typeface="Montserrat Medium"/>
                <a:sym typeface="Montserrat Medium"/>
              </a:rPr>
              <a:t>Taking Action: A Handbook </a:t>
            </a:r>
            <a:endParaRPr i="1" sz="1200">
              <a:solidFill>
                <a:srgbClr val="444444"/>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i="1" lang="en" sz="1200">
                <a:solidFill>
                  <a:srgbClr val="444444"/>
                </a:solidFill>
                <a:latin typeface="Montserrat Medium"/>
                <a:ea typeface="Montserrat Medium"/>
                <a:cs typeface="Montserrat Medium"/>
                <a:sym typeface="Montserrat Medium"/>
              </a:rPr>
              <a:t>for RTI at Work</a:t>
            </a:r>
            <a:endParaRPr i="1" sz="1200">
              <a:solidFill>
                <a:srgbClr val="444444"/>
              </a:solidFill>
              <a:latin typeface="Montserrat Medium"/>
              <a:ea typeface="Montserrat Medium"/>
              <a:cs typeface="Montserrat Medium"/>
              <a:sym typeface="Montserrat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pic>
        <p:nvPicPr>
          <p:cNvPr id="885" name="Google Shape;885;p144"/>
          <p:cNvPicPr preferRelativeResize="0"/>
          <p:nvPr/>
        </p:nvPicPr>
        <p:blipFill>
          <a:blip r:embed="rId3">
            <a:alphaModFix/>
          </a:blip>
          <a:stretch>
            <a:fillRect/>
          </a:stretch>
        </p:blipFill>
        <p:spPr>
          <a:xfrm>
            <a:off x="251575" y="1211975"/>
            <a:ext cx="2588175" cy="2719525"/>
          </a:xfrm>
          <a:prstGeom prst="rect">
            <a:avLst/>
          </a:prstGeom>
          <a:noFill/>
          <a:ln>
            <a:noFill/>
          </a:ln>
        </p:spPr>
      </p:pic>
      <p:pic>
        <p:nvPicPr>
          <p:cNvPr id="886" name="Google Shape;886;p144"/>
          <p:cNvPicPr preferRelativeResize="0"/>
          <p:nvPr/>
        </p:nvPicPr>
        <p:blipFill>
          <a:blip r:embed="rId4">
            <a:alphaModFix/>
          </a:blip>
          <a:stretch>
            <a:fillRect/>
          </a:stretch>
        </p:blipFill>
        <p:spPr>
          <a:xfrm>
            <a:off x="3271075" y="1211990"/>
            <a:ext cx="2588175" cy="2719522"/>
          </a:xfrm>
          <a:prstGeom prst="rect">
            <a:avLst/>
          </a:prstGeom>
          <a:noFill/>
          <a:ln>
            <a:noFill/>
          </a:ln>
        </p:spPr>
      </p:pic>
      <p:pic>
        <p:nvPicPr>
          <p:cNvPr id="887" name="Google Shape;887;p144"/>
          <p:cNvPicPr preferRelativeResize="0"/>
          <p:nvPr/>
        </p:nvPicPr>
        <p:blipFill>
          <a:blip r:embed="rId5">
            <a:alphaModFix/>
          </a:blip>
          <a:stretch>
            <a:fillRect/>
          </a:stretch>
        </p:blipFill>
        <p:spPr>
          <a:xfrm>
            <a:off x="6290575" y="1204800"/>
            <a:ext cx="2601851" cy="2733900"/>
          </a:xfrm>
          <a:prstGeom prst="rect">
            <a:avLst/>
          </a:prstGeom>
          <a:noFill/>
          <a:ln>
            <a:noFill/>
          </a:ln>
        </p:spPr>
      </p:pic>
      <p:pic>
        <p:nvPicPr>
          <p:cNvPr id="888" name="Google Shape;888;p144"/>
          <p:cNvPicPr preferRelativeResize="0"/>
          <p:nvPr/>
        </p:nvPicPr>
        <p:blipFill rotWithShape="1">
          <a:blip r:embed="rId6">
            <a:alphaModFix amt="57000"/>
          </a:blip>
          <a:srcRect b="43339" l="2482" r="2748" t="8639"/>
          <a:stretch/>
        </p:blipFill>
        <p:spPr>
          <a:xfrm>
            <a:off x="59900" y="4215125"/>
            <a:ext cx="1547575" cy="784175"/>
          </a:xfrm>
          <a:prstGeom prst="rect">
            <a:avLst/>
          </a:prstGeom>
          <a:noFill/>
          <a:ln>
            <a:noFill/>
          </a:ln>
        </p:spPr>
      </p:pic>
      <p:sp>
        <p:nvSpPr>
          <p:cNvPr id="889" name="Google Shape;889;p144"/>
          <p:cNvSpPr txBox="1"/>
          <p:nvPr/>
        </p:nvSpPr>
        <p:spPr>
          <a:xfrm>
            <a:off x="251575" y="135800"/>
            <a:ext cx="8549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600">
              <a:solidFill>
                <a:srgbClr val="666666"/>
              </a:solidFill>
              <a:latin typeface="Montserrat ExtraBold"/>
              <a:ea typeface="Montserrat ExtraBold"/>
              <a:cs typeface="Montserrat ExtraBold"/>
              <a:sym typeface="Montserrat ExtraBold"/>
            </a:endParaRPr>
          </a:p>
        </p:txBody>
      </p:sp>
      <p:sp>
        <p:nvSpPr>
          <p:cNvPr id="890" name="Google Shape;890;p144"/>
          <p:cNvSpPr txBox="1"/>
          <p:nvPr/>
        </p:nvSpPr>
        <p:spPr>
          <a:xfrm>
            <a:off x="363275" y="327825"/>
            <a:ext cx="5356200" cy="4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Medium"/>
                <a:ea typeface="Montserrat Medium"/>
                <a:cs typeface="Montserrat Medium"/>
                <a:sym typeface="Montserrat Medium"/>
              </a:rPr>
              <a:t>LBD Continuums Work</a:t>
            </a:r>
            <a:endParaRPr sz="2100">
              <a:latin typeface="Montserrat Medium"/>
              <a:ea typeface="Montserrat Medium"/>
              <a:cs typeface="Montserrat Medium"/>
              <a:sym typeface="Montserrat Medium"/>
            </a:endParaRPr>
          </a:p>
        </p:txBody>
      </p:sp>
      <p:sp>
        <p:nvSpPr>
          <p:cNvPr id="891" name="Google Shape;891;p144"/>
          <p:cNvSpPr txBox="1"/>
          <p:nvPr/>
        </p:nvSpPr>
        <p:spPr>
          <a:xfrm>
            <a:off x="313475" y="2148671"/>
            <a:ext cx="2588100" cy="15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Communicating </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Effectively </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p.16-17</a:t>
            </a:r>
            <a:endParaRPr sz="2200">
              <a:latin typeface="Montserrat"/>
              <a:ea typeface="Montserrat"/>
              <a:cs typeface="Montserrat"/>
              <a:sym typeface="Montserrat"/>
            </a:endParaRPr>
          </a:p>
        </p:txBody>
      </p:sp>
      <p:sp>
        <p:nvSpPr>
          <p:cNvPr id="892" name="Google Shape;892;p144"/>
          <p:cNvSpPr txBox="1"/>
          <p:nvPr/>
        </p:nvSpPr>
        <p:spPr>
          <a:xfrm>
            <a:off x="3302025" y="2148671"/>
            <a:ext cx="2588100" cy="15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Laying the Foundation</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p.47-49</a:t>
            </a:r>
            <a:endParaRPr sz="2200">
              <a:latin typeface="Montserrat"/>
              <a:ea typeface="Montserrat"/>
              <a:cs typeface="Montserrat"/>
              <a:sym typeface="Montserrat"/>
            </a:endParaRPr>
          </a:p>
        </p:txBody>
      </p:sp>
      <p:sp>
        <p:nvSpPr>
          <p:cNvPr id="893" name="Google Shape;893;p144"/>
          <p:cNvSpPr txBox="1"/>
          <p:nvPr/>
        </p:nvSpPr>
        <p:spPr>
          <a:xfrm>
            <a:off x="6290575" y="1856275"/>
            <a:ext cx="2588100" cy="182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Building a Collaborative Culture through High Performing Teams </a:t>
            </a:r>
            <a:r>
              <a:rPr lang="en" sz="2200">
                <a:latin typeface="Montserrat"/>
                <a:ea typeface="Montserrat"/>
                <a:cs typeface="Montserrat"/>
                <a:sym typeface="Montserrat"/>
              </a:rPr>
              <a:t>p.80-81</a:t>
            </a:r>
            <a:endParaRPr sz="2200">
              <a:latin typeface="Montserrat"/>
              <a:ea typeface="Montserrat"/>
              <a:cs typeface="Montserrat"/>
              <a:sym typeface="Montserrat"/>
            </a:endParaRPr>
          </a:p>
        </p:txBody>
      </p:sp>
      <p:sp>
        <p:nvSpPr>
          <p:cNvPr id="894" name="Google Shape;894;p144"/>
          <p:cNvSpPr txBox="1"/>
          <p:nvPr/>
        </p:nvSpPr>
        <p:spPr>
          <a:xfrm>
            <a:off x="1546150" y="4062525"/>
            <a:ext cx="7332600" cy="99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t>Divide into three groups, underline what your is your school and you have evidence to prove it. Highlight what you want your school to be.</a:t>
            </a:r>
            <a:endParaRPr sz="21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145"/>
          <p:cNvSpPr txBox="1"/>
          <p:nvPr>
            <p:ph idx="12" type="sldNum"/>
          </p:nvPr>
        </p:nvSpPr>
        <p:spPr>
          <a:xfrm>
            <a:off x="8491459" y="8805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b="1" sz="1800">
              <a:solidFill>
                <a:srgbClr val="595959"/>
              </a:solidFill>
              <a:latin typeface="Hind"/>
              <a:ea typeface="Hind"/>
              <a:cs typeface="Hind"/>
              <a:sym typeface="Hind"/>
            </a:endParaRPr>
          </a:p>
        </p:txBody>
      </p:sp>
      <p:pic>
        <p:nvPicPr>
          <p:cNvPr id="900" name="Google Shape;900;p145"/>
          <p:cNvPicPr preferRelativeResize="0"/>
          <p:nvPr/>
        </p:nvPicPr>
        <p:blipFill rotWithShape="1">
          <a:blip r:embed="rId3">
            <a:alphaModFix amt="57000"/>
          </a:blip>
          <a:srcRect b="43339" l="2482" r="2748" t="8639"/>
          <a:stretch/>
        </p:blipFill>
        <p:spPr>
          <a:xfrm>
            <a:off x="59900" y="4215125"/>
            <a:ext cx="1547575" cy="784175"/>
          </a:xfrm>
          <a:prstGeom prst="rect">
            <a:avLst/>
          </a:prstGeom>
          <a:noFill/>
          <a:ln>
            <a:noFill/>
          </a:ln>
        </p:spPr>
      </p:pic>
      <p:pic>
        <p:nvPicPr>
          <p:cNvPr id="901" name="Google Shape;901;p145"/>
          <p:cNvPicPr preferRelativeResize="0"/>
          <p:nvPr/>
        </p:nvPicPr>
        <p:blipFill>
          <a:blip r:embed="rId4">
            <a:alphaModFix/>
          </a:blip>
          <a:stretch>
            <a:fillRect/>
          </a:stretch>
        </p:blipFill>
        <p:spPr>
          <a:xfrm>
            <a:off x="3289550" y="0"/>
            <a:ext cx="2564895" cy="5143500"/>
          </a:xfrm>
          <a:prstGeom prst="rect">
            <a:avLst/>
          </a:prstGeom>
          <a:noFill/>
          <a:ln>
            <a:noFill/>
          </a:ln>
        </p:spPr>
      </p:pic>
      <p:pic>
        <p:nvPicPr>
          <p:cNvPr id="902" name="Google Shape;902;p145"/>
          <p:cNvPicPr preferRelativeResize="0"/>
          <p:nvPr/>
        </p:nvPicPr>
        <p:blipFill>
          <a:blip r:embed="rId5">
            <a:alphaModFix/>
          </a:blip>
          <a:stretch>
            <a:fillRect/>
          </a:stretch>
        </p:blipFill>
        <p:spPr>
          <a:xfrm>
            <a:off x="4923325" y="593650"/>
            <a:ext cx="4286250" cy="4286250"/>
          </a:xfrm>
          <a:prstGeom prst="rect">
            <a:avLst/>
          </a:prstGeom>
          <a:noFill/>
          <a:ln>
            <a:noFill/>
          </a:ln>
        </p:spPr>
      </p:pic>
      <p:sp>
        <p:nvSpPr>
          <p:cNvPr id="903" name="Google Shape;903;p145"/>
          <p:cNvSpPr txBox="1"/>
          <p:nvPr/>
        </p:nvSpPr>
        <p:spPr>
          <a:xfrm>
            <a:off x="536050" y="593650"/>
            <a:ext cx="3057000" cy="12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Montserrat"/>
                <a:ea typeface="Montserrat"/>
                <a:cs typeface="Montserrat"/>
                <a:sym typeface="Montserrat"/>
              </a:rPr>
              <a:t>Let’s talk about motivation…</a:t>
            </a:r>
            <a:endParaRPr sz="2600">
              <a:latin typeface="Montserrat"/>
              <a:ea typeface="Montserrat"/>
              <a:cs typeface="Montserrat"/>
              <a:sym typeface="Montserrat"/>
            </a:endParaRPr>
          </a:p>
          <a:p>
            <a:pPr indent="0" lvl="0" marL="0" rtl="0" algn="l">
              <a:spcBef>
                <a:spcPts val="0"/>
              </a:spcBef>
              <a:spcAft>
                <a:spcPts val="0"/>
              </a:spcAft>
              <a:buNone/>
            </a:pPr>
            <a:r>
              <a:t/>
            </a:r>
            <a:endParaRPr sz="2600">
              <a:latin typeface="Montserrat"/>
              <a:ea typeface="Montserrat"/>
              <a:cs typeface="Montserrat"/>
              <a:sym typeface="Montserrat"/>
            </a:endParaRPr>
          </a:p>
          <a:p>
            <a:pPr indent="0" lvl="0" marL="0" rtl="0" algn="l">
              <a:spcBef>
                <a:spcPts val="0"/>
              </a:spcBef>
              <a:spcAft>
                <a:spcPts val="0"/>
              </a:spcAft>
              <a:buNone/>
            </a:pPr>
            <a:r>
              <a:rPr lang="en" sz="2600">
                <a:latin typeface="Montserrat"/>
                <a:ea typeface="Montserrat"/>
                <a:cs typeface="Montserrat"/>
                <a:sym typeface="Montserrat"/>
              </a:rPr>
              <a:t>Do we, as a staff of DeWitt HS, truly believe that </a:t>
            </a:r>
            <a:r>
              <a:rPr b="1" lang="en" sz="2600">
                <a:solidFill>
                  <a:srgbClr val="00A7E3"/>
                </a:solidFill>
                <a:latin typeface="Montserrat"/>
                <a:ea typeface="Montserrat"/>
                <a:cs typeface="Montserrat"/>
                <a:sym typeface="Montserrat"/>
              </a:rPr>
              <a:t>all </a:t>
            </a:r>
            <a:r>
              <a:rPr lang="en" sz="2600">
                <a:latin typeface="Montserrat"/>
                <a:ea typeface="Montserrat"/>
                <a:cs typeface="Montserrat"/>
                <a:sym typeface="Montserrat"/>
              </a:rPr>
              <a:t>students can learn…at high levels.</a:t>
            </a:r>
            <a:endParaRPr sz="2600">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pic>
        <p:nvPicPr>
          <p:cNvPr id="908" name="Google Shape;908;p146"/>
          <p:cNvPicPr preferRelativeResize="0"/>
          <p:nvPr/>
        </p:nvPicPr>
        <p:blipFill rotWithShape="1">
          <a:blip r:embed="rId3">
            <a:alphaModFix/>
          </a:blip>
          <a:srcRect b="8382" l="0" r="0" t="-1206"/>
          <a:stretch/>
        </p:blipFill>
        <p:spPr>
          <a:xfrm>
            <a:off x="5338700" y="708450"/>
            <a:ext cx="3214200" cy="3377700"/>
          </a:xfrm>
          <a:prstGeom prst="ellipse">
            <a:avLst/>
          </a:prstGeom>
          <a:noFill/>
          <a:ln cap="flat" cmpd="sng" w="76200">
            <a:solidFill>
              <a:srgbClr val="666666"/>
            </a:solidFill>
            <a:prstDash val="solid"/>
            <a:round/>
            <a:headEnd len="sm" w="sm" type="none"/>
            <a:tailEnd len="sm" w="sm" type="none"/>
          </a:ln>
        </p:spPr>
      </p:pic>
      <p:sp>
        <p:nvSpPr>
          <p:cNvPr id="909" name="Google Shape;909;p146"/>
          <p:cNvSpPr txBox="1"/>
          <p:nvPr/>
        </p:nvSpPr>
        <p:spPr>
          <a:xfrm>
            <a:off x="57600" y="75325"/>
            <a:ext cx="5170200" cy="4761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100">
                <a:solidFill>
                  <a:srgbClr val="434343"/>
                </a:solidFill>
                <a:latin typeface="Montserrat SemiBold"/>
                <a:ea typeface="Montserrat SemiBold"/>
                <a:cs typeface="Montserrat SemiBold"/>
                <a:sym typeface="Montserrat SemiBold"/>
              </a:rPr>
              <a:t>“Children are not mature enough to understand the ramifications of academic failure. We require individuals to be age 16 to drive, 18 to vote, and 21 to drink alcohol, yet we regularly give children “licenses to fail” at a much younger age when they do not exhibit immediate interest in academics.”</a:t>
            </a:r>
            <a:endParaRPr sz="2100">
              <a:solidFill>
                <a:srgbClr val="434343"/>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3000">
              <a:latin typeface="Montserrat Medium"/>
              <a:ea typeface="Montserrat Medium"/>
              <a:cs typeface="Montserrat Medium"/>
              <a:sym typeface="Montserrat Medium"/>
            </a:endParaRPr>
          </a:p>
          <a:p>
            <a:pPr indent="0" lvl="0" marL="0" rtl="0" algn="ctr">
              <a:spcBef>
                <a:spcPts val="0"/>
              </a:spcBef>
              <a:spcAft>
                <a:spcPts val="0"/>
              </a:spcAft>
              <a:buNone/>
            </a:pPr>
            <a:r>
              <a:rPr lang="en" sz="1800">
                <a:latin typeface="Montserrat Medium"/>
                <a:ea typeface="Montserrat Medium"/>
                <a:cs typeface="Montserrat Medium"/>
                <a:sym typeface="Montserrat Medium"/>
              </a:rPr>
              <a:t>Anthony Muhammad</a:t>
            </a:r>
            <a:endParaRPr sz="1800">
              <a:latin typeface="Montserrat Medium"/>
              <a:ea typeface="Montserrat Medium"/>
              <a:cs typeface="Montserrat Medium"/>
              <a:sym typeface="Montserrat Medium"/>
            </a:endParaRPr>
          </a:p>
          <a:p>
            <a:pPr indent="0" lvl="0" marL="0" rtl="0" algn="ctr">
              <a:spcBef>
                <a:spcPts val="0"/>
              </a:spcBef>
              <a:spcAft>
                <a:spcPts val="0"/>
              </a:spcAft>
              <a:buNone/>
            </a:pPr>
            <a:r>
              <a:rPr i="1" lang="en" sz="1600">
                <a:latin typeface="Montserrat Medium"/>
                <a:ea typeface="Montserrat Medium"/>
                <a:cs typeface="Montserrat Medium"/>
                <a:sym typeface="Montserrat Medium"/>
              </a:rPr>
              <a:t>Transforming School Culture:  How to Overcome Staff Division, 2018.</a:t>
            </a:r>
            <a:endParaRPr i="1" sz="1600">
              <a:latin typeface="Montserrat Medium"/>
              <a:ea typeface="Montserrat Medium"/>
              <a:cs typeface="Montserrat Medium"/>
              <a:sym typeface="Montserrat Medium"/>
            </a:endParaRPr>
          </a:p>
        </p:txBody>
      </p:sp>
      <p:pic>
        <p:nvPicPr>
          <p:cNvPr id="910" name="Google Shape;910;p146"/>
          <p:cNvPicPr preferRelativeResize="0"/>
          <p:nvPr/>
        </p:nvPicPr>
        <p:blipFill rotWithShape="1">
          <a:blip r:embed="rId4">
            <a:alphaModFix amt="57000"/>
          </a:blip>
          <a:srcRect b="43339" l="2482" r="2748" t="8639"/>
          <a:stretch/>
        </p:blipFill>
        <p:spPr>
          <a:xfrm>
            <a:off x="7470375" y="4234950"/>
            <a:ext cx="1547575" cy="7841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pic>
        <p:nvPicPr>
          <p:cNvPr id="915" name="Google Shape;915;p147"/>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16" name="Google Shape;916;p147"/>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17" name="Google Shape;917;p147"/>
          <p:cNvSpPr txBox="1"/>
          <p:nvPr/>
        </p:nvSpPr>
        <p:spPr>
          <a:xfrm>
            <a:off x="2715725" y="367700"/>
            <a:ext cx="6428100" cy="39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a:ea typeface="Montserrat"/>
                <a:cs typeface="Montserrat"/>
                <a:sym typeface="Montserrat"/>
              </a:rPr>
              <a:t>“I care more about his/her success than they do.”</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are lazy.”</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don’t care at all.”</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have no work ethic.”</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“He/she is manipulative.”</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 sz="2100">
                <a:solidFill>
                  <a:schemeClr val="dk1"/>
                </a:solidFill>
                <a:latin typeface="Montserrat"/>
                <a:ea typeface="Montserrat"/>
                <a:cs typeface="Montserrat"/>
                <a:sym typeface="Montserrat"/>
              </a:rPr>
              <a:t>“Our kids can’t do that.”</a:t>
            </a:r>
            <a:endParaRPr sz="2100">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148"/>
          <p:cNvSpPr txBox="1"/>
          <p:nvPr/>
        </p:nvSpPr>
        <p:spPr>
          <a:xfrm>
            <a:off x="3470250" y="515150"/>
            <a:ext cx="5447700" cy="41841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a:t>
            </a:r>
            <a:r>
              <a:rPr lang="en" sz="2400">
                <a:solidFill>
                  <a:schemeClr val="dk1"/>
                </a:solidFill>
                <a:latin typeface="Montserrat"/>
                <a:ea typeface="Montserrat"/>
                <a:cs typeface="Montserrat"/>
                <a:sym typeface="Montserrat"/>
              </a:rPr>
              <a:t>When teachers voice these kinds of sentiments </a:t>
            </a:r>
            <a:r>
              <a:rPr lang="en" sz="2400">
                <a:solidFill>
                  <a:schemeClr val="dk1"/>
                </a:solidFill>
                <a:highlight>
                  <a:srgbClr val="00A7E3"/>
                </a:highlight>
                <a:latin typeface="Montserrat"/>
                <a:ea typeface="Montserrat"/>
                <a:cs typeface="Montserrat"/>
                <a:sym typeface="Montserrat"/>
              </a:rPr>
              <a:t>publicly</a:t>
            </a:r>
            <a:r>
              <a:rPr lang="en" sz="2400">
                <a:solidFill>
                  <a:schemeClr val="dk1"/>
                </a:solidFill>
                <a:latin typeface="Montserrat"/>
                <a:ea typeface="Montserrat"/>
                <a:cs typeface="Montserrat"/>
                <a:sym typeface="Montserrat"/>
              </a:rPr>
              <a:t> in the formal culture of the organization with </a:t>
            </a:r>
            <a:r>
              <a:rPr lang="en" sz="2400">
                <a:solidFill>
                  <a:schemeClr val="dk1"/>
                </a:solidFill>
                <a:highlight>
                  <a:srgbClr val="00A7E3"/>
                </a:highlight>
                <a:latin typeface="Montserrat"/>
                <a:ea typeface="Montserrat"/>
                <a:cs typeface="Montserrat"/>
                <a:sym typeface="Montserrat"/>
              </a:rPr>
              <a:t>no worry</a:t>
            </a:r>
            <a:r>
              <a:rPr lang="en" sz="2400">
                <a:solidFill>
                  <a:schemeClr val="dk1"/>
                </a:solidFill>
                <a:latin typeface="Montserrat"/>
                <a:ea typeface="Montserrat"/>
                <a:cs typeface="Montserrat"/>
                <a:sym typeface="Montserrat"/>
              </a:rPr>
              <a:t> of challenge by a colleague, it becomes clear that the </a:t>
            </a:r>
            <a:r>
              <a:rPr lang="en" sz="2400">
                <a:solidFill>
                  <a:schemeClr val="dk1"/>
                </a:solidFill>
                <a:highlight>
                  <a:srgbClr val="00A7E3"/>
                </a:highlight>
                <a:latin typeface="Montserrat"/>
                <a:ea typeface="Montserrat"/>
                <a:cs typeface="Montserrat"/>
                <a:sym typeface="Montserrat"/>
              </a:rPr>
              <a:t>informal </a:t>
            </a:r>
            <a:r>
              <a:rPr lang="en" sz="2400">
                <a:solidFill>
                  <a:schemeClr val="dk1"/>
                </a:solidFill>
                <a:latin typeface="Montserrat"/>
                <a:ea typeface="Montserrat"/>
                <a:cs typeface="Montserrat"/>
                <a:sym typeface="Montserrat"/>
              </a:rPr>
              <a:t>culture of the campus harbors a belief that the student are to blame.”</a:t>
            </a:r>
            <a:r>
              <a:rPr lang="en" sz="2100">
                <a:solidFill>
                  <a:schemeClr val="dk1"/>
                </a:solidFill>
                <a:latin typeface="Montserrat"/>
                <a:ea typeface="Montserrat"/>
                <a:cs typeface="Montserrat"/>
                <a:sym typeface="Montserrat"/>
              </a:rPr>
              <a:t> </a:t>
            </a:r>
            <a:r>
              <a:rPr lang="en" sz="2700">
                <a:solidFill>
                  <a:schemeClr val="dk1"/>
                </a:solidFill>
                <a:latin typeface="Montserrat"/>
                <a:ea typeface="Montserrat"/>
                <a:cs typeface="Montserrat"/>
                <a:sym typeface="Montserrat"/>
              </a:rPr>
              <a:t> </a:t>
            </a:r>
            <a:r>
              <a:rPr b="0" i="0" lang="en" sz="2700" u="none" cap="none" strike="noStrike">
                <a:solidFill>
                  <a:schemeClr val="dk1"/>
                </a:solidFill>
                <a:latin typeface="Montserrat"/>
                <a:ea typeface="Montserrat"/>
                <a:cs typeface="Montserrat"/>
                <a:sym typeface="Montserrat"/>
              </a:rPr>
              <a:t> </a:t>
            </a:r>
            <a:endParaRPr b="0" i="0" sz="2700" u="none" cap="none" strike="noStrike">
              <a:solidFill>
                <a:schemeClr val="dk1"/>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lang="en" sz="1200">
                <a:solidFill>
                  <a:srgbClr val="888888"/>
                </a:solidFill>
                <a:latin typeface="Montserrat"/>
                <a:ea typeface="Montserrat"/>
                <a:cs typeface="Montserrat"/>
                <a:sym typeface="Montserrat"/>
              </a:rPr>
              <a:t>Roberts, Michael </a:t>
            </a:r>
            <a:r>
              <a:rPr lang="en" sz="1200">
                <a:solidFill>
                  <a:srgbClr val="888888"/>
                </a:solidFill>
                <a:latin typeface="Montserrat"/>
                <a:ea typeface="Montserrat"/>
                <a:cs typeface="Montserrat"/>
                <a:sym typeface="Montserrat"/>
              </a:rPr>
              <a:t>(2023) The Language of Possibility</a:t>
            </a:r>
            <a:endParaRPr sz="1200">
              <a:solidFill>
                <a:srgbClr val="888888"/>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i="1" sz="1200" u="none" cap="none" strike="noStrike">
              <a:solidFill>
                <a:srgbClr val="888888"/>
              </a:solidFill>
              <a:latin typeface="Montserrat Medium"/>
              <a:ea typeface="Montserrat Medium"/>
              <a:cs typeface="Montserrat Medium"/>
              <a:sym typeface="Montserrat Medium"/>
            </a:endParaRPr>
          </a:p>
        </p:txBody>
      </p:sp>
      <p:sp>
        <p:nvSpPr>
          <p:cNvPr id="923" name="Google Shape;923;p148"/>
          <p:cNvSpPr txBox="1"/>
          <p:nvPr>
            <p:ph idx="12" type="sldNum"/>
          </p:nvPr>
        </p:nvSpPr>
        <p:spPr>
          <a:xfrm>
            <a:off x="216809" y="4642451"/>
            <a:ext cx="548700" cy="3936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924" name="Google Shape;924;p148"/>
          <p:cNvPicPr preferRelativeResize="0"/>
          <p:nvPr/>
        </p:nvPicPr>
        <p:blipFill>
          <a:blip r:embed="rId3">
            <a:alphaModFix/>
          </a:blip>
          <a:stretch>
            <a:fillRect/>
          </a:stretch>
        </p:blipFill>
        <p:spPr>
          <a:xfrm>
            <a:off x="0" y="515150"/>
            <a:ext cx="3664025" cy="36640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pic>
        <p:nvPicPr>
          <p:cNvPr id="929" name="Google Shape;929;p14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30" name="Google Shape;930;p14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31" name="Google Shape;931;p149"/>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932" name="Google Shape;932;p149"/>
          <p:cNvSpPr txBox="1"/>
          <p:nvPr/>
        </p:nvSpPr>
        <p:spPr>
          <a:xfrm>
            <a:off x="2622575" y="1603750"/>
            <a:ext cx="6113700" cy="10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This is dysfunctional.</a:t>
            </a:r>
            <a:endParaRPr sz="3800">
              <a:latin typeface="Montserrat"/>
              <a:ea typeface="Montserrat"/>
              <a:cs typeface="Montserrat"/>
              <a:sym typeface="Montserrat"/>
            </a:endParaRPr>
          </a:p>
        </p:txBody>
      </p:sp>
      <p:pic>
        <p:nvPicPr>
          <p:cNvPr id="933" name="Google Shape;933;p149"/>
          <p:cNvPicPr preferRelativeResize="0"/>
          <p:nvPr/>
        </p:nvPicPr>
        <p:blipFill>
          <a:blip r:embed="rId5">
            <a:alphaModFix/>
          </a:blip>
          <a:stretch>
            <a:fillRect/>
          </a:stretch>
        </p:blipFill>
        <p:spPr>
          <a:xfrm>
            <a:off x="7651325" y="4035950"/>
            <a:ext cx="1247099" cy="96334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pic>
        <p:nvPicPr>
          <p:cNvPr id="938" name="Google Shape;938;p150"/>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39" name="Google Shape;939;p150"/>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40" name="Google Shape;940;p150"/>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941" name="Google Shape;941;p150"/>
          <p:cNvSpPr txBox="1"/>
          <p:nvPr/>
        </p:nvSpPr>
        <p:spPr>
          <a:xfrm>
            <a:off x="3779000" y="152400"/>
            <a:ext cx="5302800" cy="476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Montserrat"/>
                <a:ea typeface="Montserrat"/>
                <a:cs typeface="Montserrat"/>
                <a:sym typeface="Montserrat"/>
              </a:rPr>
              <a:t>So, what is the answer?...</a:t>
            </a:r>
            <a:endParaRPr sz="2700">
              <a:latin typeface="Montserrat"/>
              <a:ea typeface="Montserrat"/>
              <a:cs typeface="Montserrat"/>
              <a:sym typeface="Montserrat"/>
            </a:endParaRPr>
          </a:p>
          <a:p>
            <a:pPr indent="-400050" lvl="0" marL="457200" rtl="0" algn="l">
              <a:spcBef>
                <a:spcPts val="0"/>
              </a:spcBef>
              <a:spcAft>
                <a:spcPts val="0"/>
              </a:spcAft>
              <a:buSzPts val="2700"/>
              <a:buFont typeface="Montserrat"/>
              <a:buAutoNum type="arabicPeriod"/>
            </a:pPr>
            <a:r>
              <a:rPr lang="en" sz="2700">
                <a:latin typeface="Montserrat"/>
                <a:ea typeface="Montserrat"/>
                <a:cs typeface="Montserrat"/>
                <a:sym typeface="Montserrat"/>
              </a:rPr>
              <a:t>There is a </a:t>
            </a:r>
            <a:r>
              <a:rPr b="1" lang="en" sz="2700">
                <a:solidFill>
                  <a:srgbClr val="00A7E3"/>
                </a:solidFill>
                <a:latin typeface="Montserrat"/>
                <a:ea typeface="Montserrat"/>
                <a:cs typeface="Montserrat"/>
                <a:sym typeface="Montserrat"/>
              </a:rPr>
              <a:t>guarantee</a:t>
            </a:r>
            <a:r>
              <a:rPr lang="en" sz="2700">
                <a:latin typeface="Montserrat"/>
                <a:ea typeface="Montserrat"/>
                <a:cs typeface="Montserrat"/>
                <a:sym typeface="Montserrat"/>
              </a:rPr>
              <a:t> that the curriculum for each course or grade level is standardized across the school.</a:t>
            </a:r>
            <a:endParaRPr sz="2700">
              <a:latin typeface="Montserrat"/>
              <a:ea typeface="Montserrat"/>
              <a:cs typeface="Montserrat"/>
              <a:sym typeface="Montserrat"/>
            </a:endParaRPr>
          </a:p>
          <a:p>
            <a:pPr indent="-400050" lvl="0" marL="457200" rtl="0" algn="l">
              <a:spcBef>
                <a:spcPts val="0"/>
              </a:spcBef>
              <a:spcAft>
                <a:spcPts val="0"/>
              </a:spcAft>
              <a:buSzPts val="2700"/>
              <a:buFont typeface="Montserrat"/>
              <a:buAutoNum type="arabicPeriod"/>
            </a:pPr>
            <a:r>
              <a:rPr b="1" lang="en" sz="2700">
                <a:solidFill>
                  <a:srgbClr val="00A7E3"/>
                </a:solidFill>
                <a:latin typeface="Montserrat"/>
                <a:ea typeface="Montserrat"/>
                <a:cs typeface="Montserrat"/>
                <a:sym typeface="Montserrat"/>
              </a:rPr>
              <a:t>Viable</a:t>
            </a:r>
            <a:r>
              <a:rPr lang="en" sz="2700">
                <a:latin typeface="Montserrat"/>
                <a:ea typeface="Montserrat"/>
                <a:cs typeface="Montserrat"/>
                <a:sym typeface="Montserrat"/>
              </a:rPr>
              <a:t> means that students can </a:t>
            </a:r>
            <a:r>
              <a:rPr lang="en" sz="2700">
                <a:latin typeface="Montserrat"/>
                <a:ea typeface="Montserrat"/>
                <a:cs typeface="Montserrat"/>
                <a:sym typeface="Montserrat"/>
              </a:rPr>
              <a:t>reasonably</a:t>
            </a:r>
            <a:r>
              <a:rPr lang="en" sz="2700">
                <a:latin typeface="Montserrat"/>
                <a:ea typeface="Montserrat"/>
                <a:cs typeface="Montserrat"/>
                <a:sym typeface="Montserrat"/>
              </a:rPr>
              <a:t> master the essential standards within the time </a:t>
            </a:r>
            <a:r>
              <a:rPr lang="en" sz="2700">
                <a:latin typeface="Montserrat"/>
                <a:ea typeface="Montserrat"/>
                <a:cs typeface="Montserrat"/>
                <a:sym typeface="Montserrat"/>
              </a:rPr>
              <a:t>allotted</a:t>
            </a:r>
            <a:r>
              <a:rPr lang="en" sz="2700">
                <a:latin typeface="Montserrat"/>
                <a:ea typeface="Montserrat"/>
                <a:cs typeface="Montserrat"/>
                <a:sym typeface="Montserrat"/>
              </a:rPr>
              <a:t>. </a:t>
            </a:r>
            <a:endParaRPr sz="2700">
              <a:latin typeface="Montserrat"/>
              <a:ea typeface="Montserrat"/>
              <a:cs typeface="Montserrat"/>
              <a:sym typeface="Montserrat"/>
            </a:endParaRPr>
          </a:p>
        </p:txBody>
      </p:sp>
      <p:pic>
        <p:nvPicPr>
          <p:cNvPr id="942" name="Google Shape;942;p150"/>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pic>
        <p:nvPicPr>
          <p:cNvPr id="947" name="Google Shape;947;p151"/>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48" name="Google Shape;948;p15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49" name="Google Shape;949;p151"/>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950" name="Google Shape;950;p151"/>
          <p:cNvSpPr txBox="1"/>
          <p:nvPr/>
        </p:nvSpPr>
        <p:spPr>
          <a:xfrm>
            <a:off x="3779000" y="152400"/>
            <a:ext cx="5302800" cy="47607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SzPts val="2700"/>
              <a:buFont typeface="Montserrat"/>
              <a:buAutoNum type="arabicPeriod" startAt="3"/>
            </a:pPr>
            <a:r>
              <a:rPr lang="en" sz="2700">
                <a:latin typeface="Montserrat"/>
                <a:ea typeface="Montserrat"/>
                <a:cs typeface="Montserrat"/>
                <a:sym typeface="Montserrat"/>
              </a:rPr>
              <a:t>Teacher collaborative </a:t>
            </a:r>
            <a:r>
              <a:rPr b="1" lang="en" sz="2700">
                <a:solidFill>
                  <a:srgbClr val="00A7E3"/>
                </a:solidFill>
                <a:latin typeface="Montserrat"/>
                <a:ea typeface="Montserrat"/>
                <a:cs typeface="Montserrat"/>
                <a:sym typeface="Montserrat"/>
              </a:rPr>
              <a:t>teams</a:t>
            </a:r>
            <a:r>
              <a:rPr b="1" lang="en" sz="2700">
                <a:latin typeface="Montserrat"/>
                <a:ea typeface="Montserrat"/>
                <a:cs typeface="Montserrat"/>
                <a:sym typeface="Montserrat"/>
              </a:rPr>
              <a:t> </a:t>
            </a:r>
            <a:r>
              <a:rPr lang="en" sz="2700">
                <a:latin typeface="Montserrat"/>
                <a:ea typeface="Montserrat"/>
                <a:cs typeface="Montserrat"/>
                <a:sym typeface="Montserrat"/>
              </a:rPr>
              <a:t>regularly review student formative </a:t>
            </a:r>
            <a:r>
              <a:rPr b="1" lang="en" sz="2700">
                <a:solidFill>
                  <a:srgbClr val="00A7E3"/>
                </a:solidFill>
                <a:latin typeface="Montserrat"/>
                <a:ea typeface="Montserrat"/>
                <a:cs typeface="Montserrat"/>
                <a:sym typeface="Montserrat"/>
              </a:rPr>
              <a:t>assessment</a:t>
            </a:r>
            <a:r>
              <a:rPr b="1" lang="en" sz="2700">
                <a:solidFill>
                  <a:srgbClr val="00A7E3"/>
                </a:solidFill>
                <a:latin typeface="Montserrat"/>
                <a:ea typeface="Montserrat"/>
                <a:cs typeface="Montserrat"/>
                <a:sym typeface="Montserrat"/>
              </a:rPr>
              <a:t> data</a:t>
            </a:r>
            <a:r>
              <a:rPr lang="en" sz="2700">
                <a:latin typeface="Montserrat"/>
                <a:ea typeface="Montserrat"/>
                <a:cs typeface="Montserrat"/>
                <a:sym typeface="Montserrat"/>
              </a:rPr>
              <a:t> to determine whether students have </a:t>
            </a:r>
            <a:r>
              <a:rPr b="1" lang="en" sz="2700">
                <a:solidFill>
                  <a:srgbClr val="00A7E3"/>
                </a:solidFill>
                <a:latin typeface="Montserrat"/>
                <a:ea typeface="Montserrat"/>
                <a:cs typeface="Montserrat"/>
                <a:sym typeface="Montserrat"/>
              </a:rPr>
              <a:t>mastered </a:t>
            </a:r>
            <a:r>
              <a:rPr lang="en" sz="2700">
                <a:latin typeface="Montserrat"/>
                <a:ea typeface="Montserrat"/>
                <a:cs typeface="Montserrat"/>
                <a:sym typeface="Montserrat"/>
              </a:rPr>
              <a:t>the standards and how to help them get there. </a:t>
            </a:r>
            <a:r>
              <a:rPr lang="en" sz="2700">
                <a:latin typeface="Montserrat"/>
                <a:ea typeface="Montserrat"/>
                <a:cs typeface="Montserrat"/>
                <a:sym typeface="Montserrat"/>
              </a:rPr>
              <a:t> </a:t>
            </a:r>
            <a:endParaRPr sz="2700">
              <a:latin typeface="Montserrat"/>
              <a:ea typeface="Montserrat"/>
              <a:cs typeface="Montserrat"/>
              <a:sym typeface="Montserrat"/>
            </a:endParaRPr>
          </a:p>
        </p:txBody>
      </p:sp>
      <p:pic>
        <p:nvPicPr>
          <p:cNvPr id="951" name="Google Shape;951;p151"/>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pic>
        <p:nvPicPr>
          <p:cNvPr id="956" name="Google Shape;956;p152"/>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57" name="Google Shape;957;p152"/>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58" name="Google Shape;958;p152"/>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959" name="Google Shape;959;p152"/>
          <p:cNvSpPr txBox="1"/>
          <p:nvPr/>
        </p:nvSpPr>
        <p:spPr>
          <a:xfrm>
            <a:off x="3539750" y="152400"/>
            <a:ext cx="5542200" cy="47607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SzPts val="2700"/>
              <a:buFont typeface="Montserrat"/>
              <a:buAutoNum type="arabicPeriod" startAt="4"/>
            </a:pPr>
            <a:r>
              <a:rPr lang="en" sz="2700">
                <a:latin typeface="Montserrat"/>
                <a:ea typeface="Montserrat"/>
                <a:cs typeface="Montserrat"/>
                <a:sym typeface="Montserrat"/>
              </a:rPr>
              <a:t>There is a </a:t>
            </a:r>
            <a:r>
              <a:rPr lang="en" sz="2700">
                <a:solidFill>
                  <a:srgbClr val="00A7E3"/>
                </a:solidFill>
                <a:latin typeface="Montserrat"/>
                <a:ea typeface="Montserrat"/>
                <a:cs typeface="Montserrat"/>
                <a:sym typeface="Montserrat"/>
              </a:rPr>
              <a:t>system of </a:t>
            </a:r>
            <a:r>
              <a:rPr b="1" lang="en" sz="2700">
                <a:solidFill>
                  <a:srgbClr val="00A7E3"/>
                </a:solidFill>
                <a:latin typeface="Montserrat"/>
                <a:ea typeface="Montserrat"/>
                <a:cs typeface="Montserrat"/>
                <a:sym typeface="Montserrat"/>
              </a:rPr>
              <a:t>interventions</a:t>
            </a:r>
            <a:r>
              <a:rPr lang="en" sz="2700">
                <a:solidFill>
                  <a:srgbClr val="00A7E3"/>
                </a:solidFill>
                <a:latin typeface="Montserrat"/>
                <a:ea typeface="Montserrat"/>
                <a:cs typeface="Montserrat"/>
                <a:sym typeface="Montserrat"/>
              </a:rPr>
              <a:t> and </a:t>
            </a:r>
            <a:r>
              <a:rPr b="1" lang="en" sz="2700">
                <a:solidFill>
                  <a:srgbClr val="00A7E3"/>
                </a:solidFill>
                <a:latin typeface="Montserrat"/>
                <a:ea typeface="Montserrat"/>
                <a:cs typeface="Montserrat"/>
                <a:sym typeface="Montserrat"/>
              </a:rPr>
              <a:t>extensions</a:t>
            </a:r>
            <a:r>
              <a:rPr lang="en" sz="2700">
                <a:solidFill>
                  <a:srgbClr val="00A7E3"/>
                </a:solidFill>
                <a:latin typeface="Montserrat"/>
                <a:ea typeface="Montserrat"/>
                <a:cs typeface="Montserrat"/>
                <a:sym typeface="Montserrat"/>
              </a:rPr>
              <a:t> </a:t>
            </a:r>
            <a:r>
              <a:rPr lang="en" sz="2700">
                <a:latin typeface="Montserrat"/>
                <a:ea typeface="Montserrat"/>
                <a:cs typeface="Montserrat"/>
                <a:sym typeface="Montserrat"/>
              </a:rPr>
              <a:t>in place to meet the needs of each learner. </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Target the desired outcome</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Design a </a:t>
            </a:r>
            <a:r>
              <a:rPr lang="en" sz="2700">
                <a:latin typeface="Montserrat"/>
                <a:ea typeface="Montserrat"/>
                <a:cs typeface="Montserrat"/>
                <a:sym typeface="Montserrat"/>
              </a:rPr>
              <a:t>detailed</a:t>
            </a:r>
            <a:r>
              <a:rPr lang="en" sz="2700">
                <a:latin typeface="Montserrat"/>
                <a:ea typeface="Montserrat"/>
                <a:cs typeface="Montserrat"/>
                <a:sym typeface="Montserrat"/>
              </a:rPr>
              <a:t> plan</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Assign lead </a:t>
            </a:r>
            <a:r>
              <a:rPr lang="en" sz="2700">
                <a:latin typeface="Montserrat"/>
                <a:ea typeface="Montserrat"/>
                <a:cs typeface="Montserrat"/>
                <a:sym typeface="Montserrat"/>
              </a:rPr>
              <a:t>responsibility</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Monitor student progress</a:t>
            </a:r>
            <a:endParaRPr sz="2700">
              <a:latin typeface="Montserrat"/>
              <a:ea typeface="Montserrat"/>
              <a:cs typeface="Montserrat"/>
              <a:sym typeface="Montserrat"/>
            </a:endParaRPr>
          </a:p>
        </p:txBody>
      </p:sp>
      <p:pic>
        <p:nvPicPr>
          <p:cNvPr id="960" name="Google Shape;960;p152"/>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153"/>
          <p:cNvSpPr txBox="1"/>
          <p:nvPr/>
        </p:nvSpPr>
        <p:spPr>
          <a:xfrm>
            <a:off x="3470250" y="515150"/>
            <a:ext cx="5447700" cy="46089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“Building a system more </a:t>
            </a:r>
            <a:r>
              <a:rPr b="1" lang="en" sz="2400">
                <a:solidFill>
                  <a:srgbClr val="00A7E3"/>
                </a:solidFill>
                <a:latin typeface="Montserrat"/>
                <a:ea typeface="Montserrat"/>
                <a:cs typeface="Montserrat"/>
                <a:sym typeface="Montserrat"/>
              </a:rPr>
              <a:t>powerful</a:t>
            </a:r>
            <a:r>
              <a:rPr lang="en" sz="2400">
                <a:solidFill>
                  <a:schemeClr val="dk1"/>
                </a:solidFill>
                <a:latin typeface="Montserrat"/>
                <a:ea typeface="Montserrat"/>
                <a:cs typeface="Montserrat"/>
                <a:sym typeface="Montserrat"/>
              </a:rPr>
              <a:t> than a student’s willingness to fail needs to be done intentionally and collaboratively. It is not easy, but a system that provides </a:t>
            </a:r>
            <a:r>
              <a:rPr b="1" lang="en" sz="2400">
                <a:solidFill>
                  <a:srgbClr val="00A7E3"/>
                </a:solidFill>
                <a:latin typeface="Montserrat"/>
                <a:ea typeface="Montserrat"/>
                <a:cs typeface="Montserrat"/>
                <a:sym typeface="Montserrat"/>
              </a:rPr>
              <a:t>effective</a:t>
            </a:r>
            <a:r>
              <a:rPr lang="en" sz="2400">
                <a:solidFill>
                  <a:schemeClr val="dk1"/>
                </a:solidFill>
                <a:latin typeface="Montserrat"/>
                <a:ea typeface="Montserrat"/>
                <a:cs typeface="Montserrat"/>
                <a:sym typeface="Montserrat"/>
              </a:rPr>
              <a:t> interventions will </a:t>
            </a:r>
            <a:r>
              <a:rPr b="1" lang="en" sz="2400">
                <a:solidFill>
                  <a:srgbClr val="00A7E3"/>
                </a:solidFill>
                <a:latin typeface="Montserrat"/>
                <a:ea typeface="Montserrat"/>
                <a:cs typeface="Montserrat"/>
                <a:sym typeface="Montserrat"/>
              </a:rPr>
              <a:t>create</a:t>
            </a:r>
            <a:r>
              <a:rPr lang="en" sz="2400">
                <a:solidFill>
                  <a:schemeClr val="dk1"/>
                </a:solidFill>
                <a:latin typeface="Montserrat"/>
                <a:ea typeface="Montserrat"/>
                <a:cs typeface="Montserrat"/>
                <a:sym typeface="Montserrat"/>
              </a:rPr>
              <a:t> success for students who may not have had much in their academic careers.”</a:t>
            </a:r>
            <a:r>
              <a:rPr lang="en" sz="2100">
                <a:solidFill>
                  <a:schemeClr val="dk1"/>
                </a:solidFill>
                <a:latin typeface="Montserrat"/>
                <a:ea typeface="Montserrat"/>
                <a:cs typeface="Montserrat"/>
                <a:sym typeface="Montserrat"/>
              </a:rPr>
              <a:t> </a:t>
            </a:r>
            <a:r>
              <a:rPr lang="en" sz="2700">
                <a:solidFill>
                  <a:schemeClr val="dk1"/>
                </a:solidFill>
                <a:latin typeface="Montserrat"/>
                <a:ea typeface="Montserrat"/>
                <a:cs typeface="Montserrat"/>
                <a:sym typeface="Montserrat"/>
              </a:rPr>
              <a:t> </a:t>
            </a:r>
            <a:r>
              <a:rPr b="0" i="0" lang="en" sz="2700" u="none" cap="none" strike="noStrike">
                <a:solidFill>
                  <a:schemeClr val="dk1"/>
                </a:solidFill>
                <a:latin typeface="Montserrat"/>
                <a:ea typeface="Montserrat"/>
                <a:cs typeface="Montserrat"/>
                <a:sym typeface="Montserrat"/>
              </a:rPr>
              <a:t> </a:t>
            </a:r>
            <a:endParaRPr b="0" i="0" sz="2700" u="none" cap="none" strike="noStrike">
              <a:solidFill>
                <a:schemeClr val="dk1"/>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lang="en" sz="1200">
                <a:solidFill>
                  <a:srgbClr val="888888"/>
                </a:solidFill>
                <a:latin typeface="Montserrat"/>
                <a:ea typeface="Montserrat"/>
                <a:cs typeface="Montserrat"/>
                <a:sym typeface="Montserrat"/>
              </a:rPr>
              <a:t>Roberts, Michael (2023) The Language of Possibility</a:t>
            </a:r>
            <a:endParaRPr sz="1200">
              <a:solidFill>
                <a:srgbClr val="888888"/>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i="1" sz="1200" u="none" cap="none" strike="noStrike">
              <a:solidFill>
                <a:srgbClr val="888888"/>
              </a:solidFill>
              <a:latin typeface="Montserrat Medium"/>
              <a:ea typeface="Montserrat Medium"/>
              <a:cs typeface="Montserrat Medium"/>
              <a:sym typeface="Montserrat Medium"/>
            </a:endParaRPr>
          </a:p>
        </p:txBody>
      </p:sp>
      <p:sp>
        <p:nvSpPr>
          <p:cNvPr id="966" name="Google Shape;966;p153"/>
          <p:cNvSpPr txBox="1"/>
          <p:nvPr>
            <p:ph idx="12" type="sldNum"/>
          </p:nvPr>
        </p:nvSpPr>
        <p:spPr>
          <a:xfrm>
            <a:off x="216809" y="4642451"/>
            <a:ext cx="548700" cy="3936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967" name="Google Shape;967;p153"/>
          <p:cNvPicPr preferRelativeResize="0"/>
          <p:nvPr/>
        </p:nvPicPr>
        <p:blipFill>
          <a:blip r:embed="rId3">
            <a:alphaModFix/>
          </a:blip>
          <a:stretch>
            <a:fillRect/>
          </a:stretch>
        </p:blipFill>
        <p:spPr>
          <a:xfrm>
            <a:off x="0" y="515150"/>
            <a:ext cx="3664025" cy="36640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pic>
        <p:nvPicPr>
          <p:cNvPr id="972" name="Google Shape;972;p154"/>
          <p:cNvPicPr preferRelativeResize="0"/>
          <p:nvPr/>
        </p:nvPicPr>
        <p:blipFill>
          <a:blip r:embed="rId3">
            <a:alphaModFix/>
          </a:blip>
          <a:stretch>
            <a:fillRect/>
          </a:stretch>
        </p:blipFill>
        <p:spPr>
          <a:xfrm>
            <a:off x="0" y="0"/>
            <a:ext cx="9048013" cy="5143500"/>
          </a:xfrm>
          <a:prstGeom prst="rect">
            <a:avLst/>
          </a:prstGeom>
          <a:noFill/>
          <a:ln>
            <a:noFill/>
          </a:ln>
        </p:spPr>
      </p:pic>
      <p:pic>
        <p:nvPicPr>
          <p:cNvPr id="973" name="Google Shape;973;p154"/>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74" name="Google Shape;974;p154"/>
          <p:cNvSpPr txBox="1"/>
          <p:nvPr/>
        </p:nvSpPr>
        <p:spPr>
          <a:xfrm>
            <a:off x="4651500" y="925925"/>
            <a:ext cx="4492500" cy="309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a:ea typeface="Montserrat"/>
                <a:cs typeface="Montserrat"/>
                <a:sym typeface="Montserrat"/>
              </a:rPr>
              <a:t>Discussion with partners:</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AutoNum type="arabicPeriod"/>
            </a:pPr>
            <a:r>
              <a:rPr lang="en" sz="2100">
                <a:latin typeface="Montserrat"/>
                <a:ea typeface="Montserrat"/>
                <a:cs typeface="Montserrat"/>
                <a:sym typeface="Montserrat"/>
              </a:rPr>
              <a:t>Do you often hear that the adults feel as though they care more about student success </a:t>
            </a:r>
            <a:r>
              <a:rPr lang="en" sz="2100">
                <a:latin typeface="Montserrat"/>
                <a:ea typeface="Montserrat"/>
                <a:cs typeface="Montserrat"/>
                <a:sym typeface="Montserrat"/>
              </a:rPr>
              <a:t>than</a:t>
            </a:r>
            <a:r>
              <a:rPr lang="en" sz="2100">
                <a:latin typeface="Montserrat"/>
                <a:ea typeface="Montserrat"/>
                <a:cs typeface="Montserrat"/>
                <a:sym typeface="Montserrat"/>
              </a:rPr>
              <a:t> the students?</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AutoNum type="arabicPeriod"/>
            </a:pPr>
            <a:r>
              <a:rPr lang="en" sz="2100">
                <a:latin typeface="Montserrat"/>
                <a:ea typeface="Montserrat"/>
                <a:cs typeface="Montserrat"/>
                <a:sym typeface="Montserrat"/>
              </a:rPr>
              <a:t>How can we as leaders, gently guide the work towards the language of possibility.</a:t>
            </a:r>
            <a:endParaRPr sz="2100">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pic>
        <p:nvPicPr>
          <p:cNvPr id="979" name="Google Shape;979;p155"/>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80" name="Google Shape;980;p15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81" name="Google Shape;981;p155"/>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156"/>
          <p:cNvPicPr preferRelativeResize="0"/>
          <p:nvPr/>
        </p:nvPicPr>
        <p:blipFill>
          <a:blip r:embed="rId3">
            <a:alphaModFix/>
          </a:blip>
          <a:stretch>
            <a:fillRect/>
          </a:stretch>
        </p:blipFill>
        <p:spPr>
          <a:xfrm>
            <a:off x="8" y="0"/>
            <a:ext cx="3072384" cy="5143500"/>
          </a:xfrm>
          <a:prstGeom prst="rect">
            <a:avLst/>
          </a:prstGeom>
          <a:noFill/>
          <a:ln>
            <a:noFill/>
          </a:ln>
        </p:spPr>
      </p:pic>
      <p:sp>
        <p:nvSpPr>
          <p:cNvPr id="987" name="Google Shape;987;p156"/>
          <p:cNvSpPr txBox="1"/>
          <p:nvPr>
            <p:ph idx="12" type="sldNum"/>
          </p:nvPr>
        </p:nvSpPr>
        <p:spPr>
          <a:xfrm>
            <a:off x="8571200" y="4691800"/>
            <a:ext cx="432900" cy="3075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988" name="Google Shape;988;p156"/>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89" name="Google Shape;989;p156"/>
          <p:cNvSpPr txBox="1"/>
          <p:nvPr/>
        </p:nvSpPr>
        <p:spPr>
          <a:xfrm>
            <a:off x="236875" y="304550"/>
            <a:ext cx="245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990" name="Google Shape;990;p156"/>
          <p:cNvPicPr preferRelativeResize="0"/>
          <p:nvPr/>
        </p:nvPicPr>
        <p:blipFill>
          <a:blip r:embed="rId5">
            <a:alphaModFix/>
          </a:blip>
          <a:stretch>
            <a:fillRect/>
          </a:stretch>
        </p:blipFill>
        <p:spPr>
          <a:xfrm>
            <a:off x="3211276" y="119375"/>
            <a:ext cx="5715000" cy="4095750"/>
          </a:xfrm>
          <a:prstGeom prst="rect">
            <a:avLst/>
          </a:prstGeom>
          <a:noFill/>
          <a:ln>
            <a:noFill/>
          </a:ln>
        </p:spPr>
      </p:pic>
      <p:sp>
        <p:nvSpPr>
          <p:cNvPr id="991" name="Google Shape;991;p156"/>
          <p:cNvSpPr txBox="1"/>
          <p:nvPr/>
        </p:nvSpPr>
        <p:spPr>
          <a:xfrm>
            <a:off x="200425" y="119375"/>
            <a:ext cx="2532000" cy="462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ontserrat"/>
                <a:ea typeface="Montserrat"/>
                <a:cs typeface="Montserrat"/>
                <a:sym typeface="Montserrat"/>
              </a:rPr>
              <a:t>Let’s build our yearlong plan!</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What does DeWitt HS need?</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How can Guiding Coalition lead the work?</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How can your Solution Tree Associate team support?</a:t>
            </a:r>
            <a:endParaRPr sz="1900">
              <a:latin typeface="Montserrat"/>
              <a:ea typeface="Montserrat"/>
              <a:cs typeface="Montserrat"/>
              <a:sym typeface="Montserra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157"/>
          <p:cNvSpPr txBox="1"/>
          <p:nvPr/>
        </p:nvSpPr>
        <p:spPr>
          <a:xfrm>
            <a:off x="457200" y="1767856"/>
            <a:ext cx="8229600" cy="900300"/>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Clr>
                <a:srgbClr val="000000"/>
              </a:buClr>
              <a:buSzPts val="2700"/>
              <a:buFont typeface="Arial"/>
              <a:buNone/>
            </a:pPr>
            <a:r>
              <a:rPr b="0" i="0" lang="en" sz="2700" u="none" cap="none" strike="noStrike">
                <a:solidFill>
                  <a:schemeClr val="lt1"/>
                </a:solidFill>
                <a:latin typeface="Calibri"/>
                <a:ea typeface="Calibri"/>
                <a:cs typeface="Calibri"/>
                <a:sym typeface="Calibri"/>
              </a:rPr>
              <a:t>To schedule professional development at your site, contact </a:t>
            </a:r>
            <a:r>
              <a:rPr b="1" i="0" lang="en" sz="2700" u="none" cap="none" strike="noStrike">
                <a:solidFill>
                  <a:schemeClr val="lt1"/>
                </a:solidFill>
                <a:latin typeface="Calibri"/>
                <a:ea typeface="Calibri"/>
                <a:cs typeface="Calibri"/>
                <a:sym typeface="Calibri"/>
              </a:rPr>
              <a:t>Solution Tree </a:t>
            </a:r>
            <a:r>
              <a:rPr b="0" i="0" lang="en" sz="2700" u="none" cap="none" strike="noStrike">
                <a:solidFill>
                  <a:schemeClr val="lt1"/>
                </a:solidFill>
                <a:latin typeface="Calibri"/>
                <a:ea typeface="Calibri"/>
                <a:cs typeface="Calibri"/>
                <a:sym typeface="Calibri"/>
              </a:rPr>
              <a:t>at </a:t>
            </a:r>
            <a:r>
              <a:rPr b="1" i="0" lang="en" sz="2700" u="none" cap="none" strike="noStrike">
                <a:solidFill>
                  <a:schemeClr val="lt1"/>
                </a:solidFill>
                <a:latin typeface="Calibri"/>
                <a:ea typeface="Calibri"/>
                <a:cs typeface="Calibri"/>
                <a:sym typeface="Calibri"/>
              </a:rPr>
              <a:t>800.733.6786</a:t>
            </a:r>
            <a:r>
              <a:rPr b="0" i="0" lang="en" sz="2700" u="none" cap="none" strike="noStrike">
                <a:solidFill>
                  <a:schemeClr val="lt1"/>
                </a:solidFill>
                <a:latin typeface="Calibri"/>
                <a:ea typeface="Calibri"/>
                <a:cs typeface="Calibri"/>
                <a:sym typeface="Calibri"/>
              </a:rPr>
              <a:t>.</a:t>
            </a:r>
            <a:endParaRPr b="0" i="0" sz="1050" u="none" cap="none" strike="noStrike">
              <a:solidFill>
                <a:schemeClr val="lt1"/>
              </a:solidFill>
              <a:latin typeface="Calibri"/>
              <a:ea typeface="Calibri"/>
              <a:cs typeface="Calibri"/>
              <a:sym typeface="Calibri"/>
            </a:endParaRPr>
          </a:p>
        </p:txBody>
      </p:sp>
      <p:pic>
        <p:nvPicPr>
          <p:cNvPr id="997" name="Google Shape;997;p157"/>
          <p:cNvPicPr preferRelativeResize="0"/>
          <p:nvPr/>
        </p:nvPicPr>
        <p:blipFill rotWithShape="1">
          <a:blip r:embed="rId3">
            <a:alphaModFix/>
          </a:blip>
          <a:srcRect b="45358" l="0" r="0" t="0"/>
          <a:stretch/>
        </p:blipFill>
        <p:spPr>
          <a:xfrm>
            <a:off x="2959035" y="3064553"/>
            <a:ext cx="3235746" cy="1615128"/>
          </a:xfrm>
          <a:prstGeom prst="rect">
            <a:avLst/>
          </a:prstGeom>
          <a:noFill/>
          <a:ln>
            <a:noFill/>
          </a:ln>
        </p:spPr>
      </p:pic>
      <p:sp>
        <p:nvSpPr>
          <p:cNvPr id="998" name="Google Shape;998;p157"/>
          <p:cNvSpPr txBox="1"/>
          <p:nvPr/>
        </p:nvSpPr>
        <p:spPr>
          <a:xfrm>
            <a:off x="7425344" y="4844839"/>
            <a:ext cx="984000" cy="2739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500"/>
              <a:buFont typeface="Arial"/>
              <a:buNone/>
            </a:pPr>
            <a:fld id="{00000000-1234-1234-1234-123412341234}" type="slidenum">
              <a:rPr b="0" i="0" lang="en" sz="1500" u="none" cap="none" strike="noStrike">
                <a:solidFill>
                  <a:schemeClr val="lt1"/>
                </a:solidFill>
                <a:latin typeface="Calibri"/>
                <a:ea typeface="Calibri"/>
                <a:cs typeface="Calibri"/>
                <a:sym typeface="Calibri"/>
              </a:rPr>
              <a:t>‹#›</a:t>
            </a:fld>
            <a:endParaRPr b="0" i="0" sz="1500" u="none" cap="none" strike="noStrike">
              <a:solidFill>
                <a:schemeClr val="lt1"/>
              </a:solidFill>
              <a:latin typeface="Calibri"/>
              <a:ea typeface="Calibri"/>
              <a:cs typeface="Calibri"/>
              <a:sym typeface="Calibri"/>
            </a:endParaRPr>
          </a:p>
        </p:txBody>
      </p:sp>
      <p:sp>
        <p:nvSpPr>
          <p:cNvPr id="999" name="Google Shape;999;p157"/>
          <p:cNvSpPr txBox="1"/>
          <p:nvPr>
            <p:ph type="title"/>
          </p:nvPr>
        </p:nvSpPr>
        <p:spPr>
          <a:xfrm>
            <a:off x="624893" y="262295"/>
            <a:ext cx="7886700" cy="12573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0"/>
              </a:spcBef>
              <a:spcAft>
                <a:spcPts val="0"/>
              </a:spcAft>
              <a:buSzPts val="3600"/>
              <a:buNone/>
            </a:pPr>
            <a:r>
              <a:rPr b="1" lang="en" sz="6000">
                <a:solidFill>
                  <a:schemeClr val="accent1"/>
                </a:solidFill>
              </a:rPr>
              <a:t>Thank You!</a:t>
            </a:r>
            <a:endParaRPr/>
          </a:p>
        </p:txBody>
      </p:sp>
      <p:sp>
        <p:nvSpPr>
          <p:cNvPr id="1000" name="Google Shape;1000;p157"/>
          <p:cNvSpPr txBox="1"/>
          <p:nvPr>
            <p:ph idx="1" type="body"/>
          </p:nvPr>
        </p:nvSpPr>
        <p:spPr>
          <a:xfrm>
            <a:off x="1547736" y="4698656"/>
            <a:ext cx="6890700" cy="410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 sz="2100">
                <a:latin typeface="Calibri"/>
                <a:ea typeface="Calibri"/>
                <a:cs typeface="Calibri"/>
                <a:sym typeface="Calibri"/>
              </a:rPr>
              <a:t>Aisha Lynn Thomas	•	aisha.thomas@gmail.com</a:t>
            </a:r>
            <a:endParaRPr/>
          </a:p>
        </p:txBody>
      </p:sp>
      <p:sp>
        <p:nvSpPr>
          <p:cNvPr id="1001" name="Google Shape;1001;p1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