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6" r:id="rId4"/>
    <p:sldMasterId id="2147483737" r:id="rId5"/>
    <p:sldMasterId id="2147483738" r:id="rId6"/>
    <p:sldMasterId id="2147483739" r:id="rId7"/>
    <p:sldMasterId id="2147483740" r:id="rId8"/>
    <p:sldMasterId id="214748374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Lst>
  <p:sldSz cy="5143500" cx="9144000"/>
  <p:notesSz cx="6858000" cy="9144000"/>
  <p:embeddedFontLst>
    <p:embeddedFont>
      <p:font typeface="Montserrat SemiBold"/>
      <p:regular r:id="rId37"/>
      <p:bold r:id="rId38"/>
      <p:italic r:id="rId39"/>
      <p:boldItalic r:id="rId40"/>
    </p:embeddedFont>
    <p:embeddedFont>
      <p:font typeface="PT Sans Narrow"/>
      <p:regular r:id="rId41"/>
      <p:bold r:id="rId42"/>
    </p:embeddedFont>
    <p:embeddedFont>
      <p:font typeface="Montserrat"/>
      <p:regular r:id="rId43"/>
      <p:bold r:id="rId44"/>
      <p:italic r:id="rId45"/>
      <p:boldItalic r:id="rId46"/>
    </p:embeddedFont>
    <p:embeddedFont>
      <p:font typeface="Corbel"/>
      <p:regular r:id="rId47"/>
      <p:bold r:id="rId48"/>
      <p:italic r:id="rId49"/>
      <p:boldItalic r:id="rId50"/>
    </p:embeddedFont>
    <p:embeddedFont>
      <p:font typeface="Montserrat Medium"/>
      <p:regular r:id="rId51"/>
      <p:bold r:id="rId52"/>
      <p:italic r:id="rId53"/>
      <p:boldItalic r:id="rId54"/>
    </p:embeddedFont>
    <p:embeddedFont>
      <p:font typeface="Fjalla One"/>
      <p:regular r:id="rId55"/>
    </p:embeddedFont>
    <p:embeddedFont>
      <p:font typeface="Pacifico"/>
      <p:regular r:id="rId56"/>
    </p:embeddedFont>
    <p:embeddedFont>
      <p:font typeface="Helvetica Neue"/>
      <p:regular r:id="rId57"/>
      <p:bold r:id="rId58"/>
      <p:italic r:id="rId59"/>
      <p:boldItalic r:id="rId60"/>
    </p:embeddedFont>
    <p:embeddedFont>
      <p:font typeface="Montserrat ExtraBold"/>
      <p:bold r:id="rId61"/>
      <p:boldItalic r:id="rId62"/>
    </p:embeddedFont>
    <p:embeddedFont>
      <p:font typeface="Open Sans"/>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SemiBold-boldItalic.fntdata"/><Relationship Id="rId42" Type="http://schemas.openxmlformats.org/officeDocument/2006/relationships/font" Target="fonts/PTSansNarrow-bold.fntdata"/><Relationship Id="rId41" Type="http://schemas.openxmlformats.org/officeDocument/2006/relationships/font" Target="fonts/PTSansNarrow-regular.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Corbel-bold.fntdata"/><Relationship Id="rId47" Type="http://schemas.openxmlformats.org/officeDocument/2006/relationships/font" Target="fonts/Corbel-regular.fntdata"/><Relationship Id="rId49" Type="http://schemas.openxmlformats.org/officeDocument/2006/relationships/font" Target="fonts/Corbel-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font" Target="fonts/MontserratSemiBold-regular.fntdata"/><Relationship Id="rId36" Type="http://schemas.openxmlformats.org/officeDocument/2006/relationships/slide" Target="slides/slide26.xml"/><Relationship Id="rId39" Type="http://schemas.openxmlformats.org/officeDocument/2006/relationships/font" Target="fonts/MontserratSemiBold-italic.fntdata"/><Relationship Id="rId38" Type="http://schemas.openxmlformats.org/officeDocument/2006/relationships/font" Target="fonts/MontserratSemiBold-bold.fntdata"/><Relationship Id="rId62" Type="http://schemas.openxmlformats.org/officeDocument/2006/relationships/font" Target="fonts/MontserratExtraBold-boldItalic.fntdata"/><Relationship Id="rId61" Type="http://schemas.openxmlformats.org/officeDocument/2006/relationships/font" Target="fonts/MontserratExtraBold-bold.fntdata"/><Relationship Id="rId20" Type="http://schemas.openxmlformats.org/officeDocument/2006/relationships/slide" Target="slides/slide10.xml"/><Relationship Id="rId64" Type="http://schemas.openxmlformats.org/officeDocument/2006/relationships/font" Target="fonts/OpenSans-bold.fntdata"/><Relationship Id="rId63" Type="http://schemas.openxmlformats.org/officeDocument/2006/relationships/font" Target="fonts/OpenSans-regular.fntdata"/><Relationship Id="rId22" Type="http://schemas.openxmlformats.org/officeDocument/2006/relationships/slide" Target="slides/slide12.xml"/><Relationship Id="rId66" Type="http://schemas.openxmlformats.org/officeDocument/2006/relationships/font" Target="fonts/OpenSans-boldItalic.fntdata"/><Relationship Id="rId21" Type="http://schemas.openxmlformats.org/officeDocument/2006/relationships/slide" Target="slides/slide11.xml"/><Relationship Id="rId65" Type="http://schemas.openxmlformats.org/officeDocument/2006/relationships/font" Target="fonts/OpenSans-italic.fntdata"/><Relationship Id="rId24" Type="http://schemas.openxmlformats.org/officeDocument/2006/relationships/slide" Target="slides/slide14.xml"/><Relationship Id="rId23" Type="http://schemas.openxmlformats.org/officeDocument/2006/relationships/slide" Target="slides/slide13.xml"/><Relationship Id="rId60" Type="http://schemas.openxmlformats.org/officeDocument/2006/relationships/font" Target="fonts/HelveticaNeue-boldItalic.fntdata"/><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MontserratMedium-regular.fntdata"/><Relationship Id="rId50" Type="http://schemas.openxmlformats.org/officeDocument/2006/relationships/font" Target="fonts/Corbel-boldItalic.fntdata"/><Relationship Id="rId53" Type="http://schemas.openxmlformats.org/officeDocument/2006/relationships/font" Target="fonts/MontserratMedium-italic.fntdata"/><Relationship Id="rId52" Type="http://schemas.openxmlformats.org/officeDocument/2006/relationships/font" Target="fonts/MontserratMedium-bold.fntdata"/><Relationship Id="rId11" Type="http://schemas.openxmlformats.org/officeDocument/2006/relationships/slide" Target="slides/slide1.xml"/><Relationship Id="rId55" Type="http://schemas.openxmlformats.org/officeDocument/2006/relationships/font" Target="fonts/FjallaOne-regular.fntdata"/><Relationship Id="rId10" Type="http://schemas.openxmlformats.org/officeDocument/2006/relationships/notesMaster" Target="notesMasters/notesMaster1.xml"/><Relationship Id="rId54" Type="http://schemas.openxmlformats.org/officeDocument/2006/relationships/font" Target="fonts/MontserratMedium-boldItalic.fntdata"/><Relationship Id="rId13" Type="http://schemas.openxmlformats.org/officeDocument/2006/relationships/slide" Target="slides/slide3.xml"/><Relationship Id="rId57" Type="http://schemas.openxmlformats.org/officeDocument/2006/relationships/font" Target="fonts/HelveticaNeue-regular.fntdata"/><Relationship Id="rId12" Type="http://schemas.openxmlformats.org/officeDocument/2006/relationships/slide" Target="slides/slide2.xml"/><Relationship Id="rId56" Type="http://schemas.openxmlformats.org/officeDocument/2006/relationships/font" Target="fonts/Pacifico-regular.fntdata"/><Relationship Id="rId15" Type="http://schemas.openxmlformats.org/officeDocument/2006/relationships/slide" Target="slides/slide5.xml"/><Relationship Id="rId59" Type="http://schemas.openxmlformats.org/officeDocument/2006/relationships/font" Target="fonts/HelveticaNeue-italic.fntdata"/><Relationship Id="rId14" Type="http://schemas.openxmlformats.org/officeDocument/2006/relationships/slide" Target="slides/slide4.xml"/><Relationship Id="rId58" Type="http://schemas.openxmlformats.org/officeDocument/2006/relationships/font" Target="fonts/HelveticaNeue-bold.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75c7617d3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6" name="Google Shape;516;g275c7617d39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Purpose: Have participants understand the relationship among the adults in the school is foundational to success in the PLC framework.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75c7617d3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g275c7617d39_0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you be?</a:t>
            </a:r>
            <a:endParaRPr/>
          </a:p>
          <a:p>
            <a:pPr indent="0" lvl="0" marL="0" rtl="0" algn="l">
              <a:lnSpc>
                <a:spcPct val="100000"/>
              </a:lnSpc>
              <a:spcBef>
                <a:spcPts val="0"/>
              </a:spcBef>
              <a:spcAft>
                <a:spcPts val="0"/>
              </a:spcAft>
              <a:buSzPts val="1100"/>
              <a:buNone/>
            </a:pPr>
            <a:r>
              <a:rPr lang="en"/>
              <a:t>So here I am, in front of educators, with a grammatically incorrect slide? But think about this, when you meet someone new, there are typically two questions that get asked “How are you? and What do you do?” Those are good questions but with some pitfalls. First, how you are may be conditional to your life situation that day and not a truly good measure of you. And answering what you do is a title not necessarily reflective of what you do. Like, my best friend, who is a principal doesn’t do principaling. She communicates, analyzes choices, inspires others and makes decisions everyday, all day. But if we really want to connect with someone, I’d argue that the question is “Who you be?” Instead of “I am tired or I am a teacher,” we say “I be inspired” “I be loved” “I be joyful”.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75c7617d39_0_4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g275c7617d39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For me, I am a mother. That’s my job title. It’s an important one but it doesn’t completely articulate who Aisha is. But, who I be? Well, I be synergy. I be happy. I be grateful. If you know these things about me, you know my core. So, who you be? Turn to an elbow partner and without using job title, share a few words that come to mind about who you be.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275c7617d39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g275c7617d39_0_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75c7617d39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g275c7617d39_0_8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75c7617d39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275c7617d39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Bill credit for slide deck template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75c7617d39_0_1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g275c7617d39_0_1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Tell the story how Bob pulled up a chair with my school at an Institute.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75c7617d39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275c7617d39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75c7617d39_0_2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75c7617d39_0_2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75c7617d39_0_2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275c7617d39_0_2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75c7617d39_0_2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75c7617d39_0_2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75c7617d39_0_2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275c7617d39_0_2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75c7617d39_0_3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g275c7617d39_0_3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Mike likes to describe this as identifying “the list within the list.”  Can you tell us more about that, Mike?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275c7617d39_0_456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g275c7617d39_0_45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75c7617d39_0_4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275c7617d39_0_4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275c7617d39_0_6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275c7617d39_0_6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275c7617d39_0_4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275c7617d39_0_4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75c7617d39_0_4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275c7617d39_0_4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275c7617d39_0_4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275c7617d39_0_4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275c7617d39_0_4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275c7617d39_0_4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75c7617d39_0_4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275c7617d39_0_4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75c7617d39_0_4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75c7617d39_0_4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75c7617d39_0_5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75c7617d39_0_5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75c7617d39_0_5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275c7617d39_0_5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75c7617d39_0_6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275c7617d39_0_6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75c7617d39_0_3410:notes"/>
          <p:cNvSpPr txBox="1"/>
          <p:nvPr>
            <p:ph idx="1" type="body"/>
          </p:nvPr>
        </p:nvSpPr>
        <p:spPr>
          <a:xfrm>
            <a:off x="1034707" y="4817477"/>
            <a:ext cx="5759400" cy="4480500"/>
          </a:xfrm>
          <a:prstGeom prst="rect">
            <a:avLst/>
          </a:prstGeom>
          <a:noFill/>
          <a:ln>
            <a:noFill/>
          </a:ln>
        </p:spPr>
        <p:txBody>
          <a:bodyPr anchorCtr="0" anchor="t" bIns="96625" lIns="96625" spcFirstLastPara="1" rIns="96625" wrap="square" tIns="96625">
            <a:noAutofit/>
          </a:bodyPr>
          <a:lstStyle/>
          <a:p>
            <a:pPr indent="-228600" lvl="0" marL="457200" rtl="0" algn="l">
              <a:lnSpc>
                <a:spcPct val="100000"/>
              </a:lnSpc>
              <a:spcBef>
                <a:spcPts val="381"/>
              </a:spcBef>
              <a:spcAft>
                <a:spcPts val="0"/>
              </a:spcAft>
              <a:buSzPts val="1100"/>
              <a:buNone/>
            </a:pPr>
            <a:r>
              <a:t/>
            </a:r>
            <a:endParaRPr>
              <a:latin typeface="Verdana"/>
              <a:ea typeface="Verdana"/>
              <a:cs typeface="Verdana"/>
              <a:sym typeface="Verdana"/>
            </a:endParaRPr>
          </a:p>
        </p:txBody>
      </p:sp>
      <p:sp>
        <p:nvSpPr>
          <p:cNvPr id="754" name="Google Shape;754;g275c7617d39_0_3410:notes"/>
          <p:cNvSpPr/>
          <p:nvPr>
            <p:ph idx="2" type="sldImg"/>
          </p:nvPr>
        </p:nvSpPr>
        <p:spPr>
          <a:xfrm>
            <a:off x="527050" y="782638"/>
            <a:ext cx="6774000" cy="3810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2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2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png"/><Relationship Id="rId3"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0" name="Shape 50"/>
        <p:cNvGrpSpPr/>
        <p:nvPr/>
      </p:nvGrpSpPr>
      <p:grpSpPr>
        <a:xfrm>
          <a:off x="0" y="0"/>
          <a:ext cx="0" cy="0"/>
          <a:chOff x="0" y="0"/>
          <a:chExt cx="0" cy="0"/>
        </a:xfrm>
      </p:grpSpPr>
      <p:sp>
        <p:nvSpPr>
          <p:cNvPr id="51" name="Google Shape;51;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6" name="Shape 56"/>
        <p:cNvGrpSpPr/>
        <p:nvPr/>
      </p:nvGrpSpPr>
      <p:grpSpPr>
        <a:xfrm>
          <a:off x="0" y="0"/>
          <a:ext cx="0" cy="0"/>
          <a:chOff x="0" y="0"/>
          <a:chExt cx="0" cy="0"/>
        </a:xfrm>
      </p:grpSpPr>
      <p:sp>
        <p:nvSpPr>
          <p:cNvPr id="57" name="Google Shape;57;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cxnSp>
        <p:nvCxnSpPr>
          <p:cNvPr id="59" name="Google Shape;59;p16"/>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60" name="Google Shape;60;p16"/>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61" name="Google Shape;61;p16"/>
          <p:cNvGrpSpPr/>
          <p:nvPr/>
        </p:nvGrpSpPr>
        <p:grpSpPr>
          <a:xfrm>
            <a:off x="1004144" y="1022025"/>
            <a:ext cx="7136668" cy="152400"/>
            <a:chOff x="1346429" y="1011300"/>
            <a:chExt cx="6452100" cy="152400"/>
          </a:xfrm>
        </p:grpSpPr>
        <p:cxnSp>
          <p:nvCxnSpPr>
            <p:cNvPr id="62" name="Google Shape;62;p16"/>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3" name="Google Shape;63;p16"/>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64" name="Google Shape;64;p16"/>
          <p:cNvGrpSpPr/>
          <p:nvPr/>
        </p:nvGrpSpPr>
        <p:grpSpPr>
          <a:xfrm>
            <a:off x="1004151" y="3969100"/>
            <a:ext cx="7136668" cy="152400"/>
            <a:chOff x="1346435" y="3969088"/>
            <a:chExt cx="6452100" cy="152400"/>
          </a:xfrm>
        </p:grpSpPr>
        <p:cxnSp>
          <p:nvCxnSpPr>
            <p:cNvPr id="65" name="Google Shape;65;p16"/>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6" name="Google Shape;66;p16"/>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67" name="Google Shape;67;p16"/>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400"/>
              <a:buNone/>
              <a:defRPr sz="5400"/>
            </a:lvl1pPr>
            <a:lvl2pPr lvl="1" rtl="0" algn="ctr">
              <a:lnSpc>
                <a:spcPct val="100000"/>
              </a:lnSpc>
              <a:spcBef>
                <a:spcPts val="0"/>
              </a:spcBef>
              <a:spcAft>
                <a:spcPts val="0"/>
              </a:spcAft>
              <a:buSzPts val="5400"/>
              <a:buNone/>
              <a:defRPr sz="5400"/>
            </a:lvl2pPr>
            <a:lvl3pPr lvl="2" rtl="0" algn="ctr">
              <a:lnSpc>
                <a:spcPct val="100000"/>
              </a:lnSpc>
              <a:spcBef>
                <a:spcPts val="0"/>
              </a:spcBef>
              <a:spcAft>
                <a:spcPts val="0"/>
              </a:spcAft>
              <a:buSzPts val="5400"/>
              <a:buNone/>
              <a:defRPr sz="5400"/>
            </a:lvl3pPr>
            <a:lvl4pPr lvl="3" rtl="0" algn="ctr">
              <a:lnSpc>
                <a:spcPct val="100000"/>
              </a:lnSpc>
              <a:spcBef>
                <a:spcPts val="0"/>
              </a:spcBef>
              <a:spcAft>
                <a:spcPts val="0"/>
              </a:spcAft>
              <a:buSzPts val="5400"/>
              <a:buNone/>
              <a:defRPr sz="5400"/>
            </a:lvl4pPr>
            <a:lvl5pPr lvl="4" rtl="0" algn="ctr">
              <a:lnSpc>
                <a:spcPct val="100000"/>
              </a:lnSpc>
              <a:spcBef>
                <a:spcPts val="0"/>
              </a:spcBef>
              <a:spcAft>
                <a:spcPts val="0"/>
              </a:spcAft>
              <a:buSzPts val="5400"/>
              <a:buNone/>
              <a:defRPr sz="5400"/>
            </a:lvl5pPr>
            <a:lvl6pPr lvl="5" rtl="0" algn="ctr">
              <a:lnSpc>
                <a:spcPct val="100000"/>
              </a:lnSpc>
              <a:spcBef>
                <a:spcPts val="0"/>
              </a:spcBef>
              <a:spcAft>
                <a:spcPts val="0"/>
              </a:spcAft>
              <a:buSzPts val="5400"/>
              <a:buNone/>
              <a:defRPr sz="5400"/>
            </a:lvl6pPr>
            <a:lvl7pPr lvl="6" rtl="0" algn="ctr">
              <a:lnSpc>
                <a:spcPct val="100000"/>
              </a:lnSpc>
              <a:spcBef>
                <a:spcPts val="0"/>
              </a:spcBef>
              <a:spcAft>
                <a:spcPts val="0"/>
              </a:spcAft>
              <a:buSzPts val="5400"/>
              <a:buNone/>
              <a:defRPr sz="5400"/>
            </a:lvl7pPr>
            <a:lvl8pPr lvl="7" rtl="0" algn="ctr">
              <a:lnSpc>
                <a:spcPct val="100000"/>
              </a:lnSpc>
              <a:spcBef>
                <a:spcPts val="0"/>
              </a:spcBef>
              <a:spcAft>
                <a:spcPts val="0"/>
              </a:spcAft>
              <a:buSzPts val="5400"/>
              <a:buNone/>
              <a:defRPr sz="5400"/>
            </a:lvl8pPr>
            <a:lvl9pPr lvl="8" rtl="0" algn="ctr">
              <a:lnSpc>
                <a:spcPct val="100000"/>
              </a:lnSpc>
              <a:spcBef>
                <a:spcPts val="0"/>
              </a:spcBef>
              <a:spcAft>
                <a:spcPts val="0"/>
              </a:spcAft>
              <a:buSzPts val="5400"/>
              <a:buNone/>
              <a:defRPr sz="5400"/>
            </a:lvl9pPr>
          </a:lstStyle>
          <a:p/>
        </p:txBody>
      </p:sp>
      <p:sp>
        <p:nvSpPr>
          <p:cNvPr id="68" name="Google Shape;68;p16"/>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73" name="Google Shape;73;p1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75" name="Shape 75"/>
        <p:cNvGrpSpPr/>
        <p:nvPr/>
      </p:nvGrpSpPr>
      <p:grpSpPr>
        <a:xfrm>
          <a:off x="0" y="0"/>
          <a:ext cx="0" cy="0"/>
          <a:chOff x="0" y="0"/>
          <a:chExt cx="0" cy="0"/>
        </a:xfrm>
      </p:grpSpPr>
      <p:sp>
        <p:nvSpPr>
          <p:cNvPr id="76" name="Google Shape;76;p1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Clr>
                <a:schemeClr val="dk2"/>
              </a:buClr>
              <a:buSzPts val="5400"/>
              <a:buNone/>
              <a:defRPr b="0" sz="5400">
                <a:solidFill>
                  <a:schemeClr val="dk2"/>
                </a:solidFill>
              </a:defRPr>
            </a:lvl1pPr>
            <a:lvl2pPr lvl="1" rtl="0" algn="l">
              <a:lnSpc>
                <a:spcPct val="100000"/>
              </a:lnSpc>
              <a:spcBef>
                <a:spcPts val="0"/>
              </a:spcBef>
              <a:spcAft>
                <a:spcPts val="0"/>
              </a:spcAft>
              <a:buClr>
                <a:schemeClr val="dk2"/>
              </a:buClr>
              <a:buSzPts val="5400"/>
              <a:buNone/>
              <a:defRPr b="0" sz="5400">
                <a:solidFill>
                  <a:schemeClr val="dk2"/>
                </a:solidFill>
              </a:defRPr>
            </a:lvl2pPr>
            <a:lvl3pPr lvl="2" rtl="0" algn="l">
              <a:lnSpc>
                <a:spcPct val="100000"/>
              </a:lnSpc>
              <a:spcBef>
                <a:spcPts val="0"/>
              </a:spcBef>
              <a:spcAft>
                <a:spcPts val="0"/>
              </a:spcAft>
              <a:buClr>
                <a:schemeClr val="dk2"/>
              </a:buClr>
              <a:buSzPts val="5400"/>
              <a:buNone/>
              <a:defRPr b="0" sz="5400">
                <a:solidFill>
                  <a:schemeClr val="dk2"/>
                </a:solidFill>
              </a:defRPr>
            </a:lvl3pPr>
            <a:lvl4pPr lvl="3" rtl="0" algn="l">
              <a:lnSpc>
                <a:spcPct val="100000"/>
              </a:lnSpc>
              <a:spcBef>
                <a:spcPts val="0"/>
              </a:spcBef>
              <a:spcAft>
                <a:spcPts val="0"/>
              </a:spcAft>
              <a:buClr>
                <a:schemeClr val="dk2"/>
              </a:buClr>
              <a:buSzPts val="5400"/>
              <a:buNone/>
              <a:defRPr b="0" sz="5400">
                <a:solidFill>
                  <a:schemeClr val="dk2"/>
                </a:solidFill>
              </a:defRPr>
            </a:lvl4pPr>
            <a:lvl5pPr lvl="4" rtl="0" algn="l">
              <a:lnSpc>
                <a:spcPct val="100000"/>
              </a:lnSpc>
              <a:spcBef>
                <a:spcPts val="0"/>
              </a:spcBef>
              <a:spcAft>
                <a:spcPts val="0"/>
              </a:spcAft>
              <a:buClr>
                <a:schemeClr val="dk2"/>
              </a:buClr>
              <a:buSzPts val="5400"/>
              <a:buNone/>
              <a:defRPr b="0" sz="5400">
                <a:solidFill>
                  <a:schemeClr val="dk2"/>
                </a:solidFill>
              </a:defRPr>
            </a:lvl5pPr>
            <a:lvl6pPr lvl="5" rtl="0" algn="l">
              <a:lnSpc>
                <a:spcPct val="100000"/>
              </a:lnSpc>
              <a:spcBef>
                <a:spcPts val="0"/>
              </a:spcBef>
              <a:spcAft>
                <a:spcPts val="0"/>
              </a:spcAft>
              <a:buClr>
                <a:schemeClr val="dk2"/>
              </a:buClr>
              <a:buSzPts val="5400"/>
              <a:buNone/>
              <a:defRPr b="0" sz="5400">
                <a:solidFill>
                  <a:schemeClr val="dk2"/>
                </a:solidFill>
              </a:defRPr>
            </a:lvl6pPr>
            <a:lvl7pPr lvl="6" rtl="0" algn="l">
              <a:lnSpc>
                <a:spcPct val="100000"/>
              </a:lnSpc>
              <a:spcBef>
                <a:spcPts val="0"/>
              </a:spcBef>
              <a:spcAft>
                <a:spcPts val="0"/>
              </a:spcAft>
              <a:buClr>
                <a:schemeClr val="dk2"/>
              </a:buClr>
              <a:buSzPts val="5400"/>
              <a:buNone/>
              <a:defRPr b="0" sz="5400">
                <a:solidFill>
                  <a:schemeClr val="dk2"/>
                </a:solidFill>
              </a:defRPr>
            </a:lvl7pPr>
            <a:lvl8pPr lvl="7" rtl="0" algn="l">
              <a:lnSpc>
                <a:spcPct val="100000"/>
              </a:lnSpc>
              <a:spcBef>
                <a:spcPts val="0"/>
              </a:spcBef>
              <a:spcAft>
                <a:spcPts val="0"/>
              </a:spcAft>
              <a:buClr>
                <a:schemeClr val="dk2"/>
              </a:buClr>
              <a:buSzPts val="5400"/>
              <a:buNone/>
              <a:defRPr b="0" sz="5400">
                <a:solidFill>
                  <a:schemeClr val="dk2"/>
                </a:solidFill>
              </a:defRPr>
            </a:lvl8pPr>
            <a:lvl9pPr lvl="8" rtl="0" algn="l">
              <a:lnSpc>
                <a:spcPct val="100000"/>
              </a:lnSpc>
              <a:spcBef>
                <a:spcPts val="0"/>
              </a:spcBef>
              <a:spcAft>
                <a:spcPts val="0"/>
              </a:spcAft>
              <a:buClr>
                <a:schemeClr val="dk2"/>
              </a:buClr>
              <a:buSzPts val="5400"/>
              <a:buNone/>
              <a:defRPr b="0" sz="5400">
                <a:solidFill>
                  <a:schemeClr val="dk2"/>
                </a:solidFill>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sp>
        <p:nvSpPr>
          <p:cNvPr id="79" name="Google Shape;79;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80" name="Google Shape;80;p1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1200"/>
              </a:spcBef>
              <a:spcAft>
                <a:spcPts val="0"/>
              </a:spcAft>
              <a:buClr>
                <a:schemeClr val="dk1"/>
              </a:buClr>
              <a:buSzPts val="1800"/>
              <a:buChar char="○"/>
              <a:defRPr/>
            </a:lvl2pPr>
            <a:lvl3pPr indent="-342900" lvl="2" marL="1371600" rtl="0" algn="l">
              <a:lnSpc>
                <a:spcPct val="115000"/>
              </a:lnSpc>
              <a:spcBef>
                <a:spcPts val="1200"/>
              </a:spcBef>
              <a:spcAft>
                <a:spcPts val="0"/>
              </a:spcAft>
              <a:buClr>
                <a:schemeClr val="dk1"/>
              </a:buClr>
              <a:buSzPts val="1800"/>
              <a:buChar char="■"/>
              <a:defRPr/>
            </a:lvl3pPr>
            <a:lvl4pPr indent="-342900" lvl="3" marL="1828800" rtl="0" algn="l">
              <a:lnSpc>
                <a:spcPct val="115000"/>
              </a:lnSpc>
              <a:spcBef>
                <a:spcPts val="1200"/>
              </a:spcBef>
              <a:spcAft>
                <a:spcPts val="0"/>
              </a:spcAft>
              <a:buClr>
                <a:schemeClr val="dk1"/>
              </a:buClr>
              <a:buSzPts val="1800"/>
              <a:buChar char="●"/>
              <a:defRPr/>
            </a:lvl4pPr>
            <a:lvl5pPr indent="-342900" lvl="4" marL="2286000" rtl="0" algn="l">
              <a:lnSpc>
                <a:spcPct val="115000"/>
              </a:lnSpc>
              <a:spcBef>
                <a:spcPts val="1200"/>
              </a:spcBef>
              <a:spcAft>
                <a:spcPts val="0"/>
              </a:spcAft>
              <a:buClr>
                <a:schemeClr val="dk1"/>
              </a:buClr>
              <a:buSzPts val="1800"/>
              <a:buChar char="○"/>
              <a:defRPr/>
            </a:lvl5pPr>
            <a:lvl6pPr indent="-342900" lvl="5" marL="2743200" rtl="0" algn="l">
              <a:lnSpc>
                <a:spcPct val="115000"/>
              </a:lnSpc>
              <a:spcBef>
                <a:spcPts val="1200"/>
              </a:spcBef>
              <a:spcAft>
                <a:spcPts val="0"/>
              </a:spcAft>
              <a:buClr>
                <a:schemeClr val="dk1"/>
              </a:buClr>
              <a:buSzPts val="1800"/>
              <a:buChar char="■"/>
              <a:defRPr/>
            </a:lvl6pPr>
            <a:lvl7pPr indent="-342900" lvl="6" marL="3200400" rtl="0" algn="l">
              <a:lnSpc>
                <a:spcPct val="115000"/>
              </a:lnSpc>
              <a:spcBef>
                <a:spcPts val="1200"/>
              </a:spcBef>
              <a:spcAft>
                <a:spcPts val="0"/>
              </a:spcAft>
              <a:buClr>
                <a:schemeClr val="dk1"/>
              </a:buClr>
              <a:buSzPts val="1800"/>
              <a:buChar char="●"/>
              <a:defRPr/>
            </a:lvl7pPr>
            <a:lvl8pPr indent="-342900" lvl="7" marL="3657600" rtl="0" algn="l">
              <a:lnSpc>
                <a:spcPct val="115000"/>
              </a:lnSpc>
              <a:spcBef>
                <a:spcPts val="1200"/>
              </a:spcBef>
              <a:spcAft>
                <a:spcPts val="0"/>
              </a:spcAft>
              <a:buClr>
                <a:schemeClr val="dk1"/>
              </a:buClr>
              <a:buSzPts val="1800"/>
              <a:buChar char="○"/>
              <a:defRPr/>
            </a:lvl8pPr>
            <a:lvl9pPr indent="-342900" lvl="8" marL="4114800" rtl="0" algn="l">
              <a:lnSpc>
                <a:spcPct val="115000"/>
              </a:lnSpc>
              <a:spcBef>
                <a:spcPts val="1200"/>
              </a:spcBef>
              <a:spcAft>
                <a:spcPts val="1200"/>
              </a:spcAft>
              <a:buClr>
                <a:schemeClr val="dk1"/>
              </a:buClr>
              <a:buSzPts val="1800"/>
              <a:buChar char="■"/>
              <a:defRPr/>
            </a:lvl9pPr>
          </a:lstStyle>
          <a:p/>
        </p:txBody>
      </p:sp>
      <p:sp>
        <p:nvSpPr>
          <p:cNvPr id="81" name="Google Shape;81;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 name="Google Shape;8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20"/>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0"/>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a:lvl1pPr>
            <a:lvl2pPr lvl="1" rtl="0" algn="ctr">
              <a:lnSpc>
                <a:spcPct val="100000"/>
              </a:lnSpc>
              <a:spcBef>
                <a:spcPts val="0"/>
              </a:spcBef>
              <a:spcAft>
                <a:spcPts val="0"/>
              </a:spcAft>
              <a:buSzPts val="3600"/>
              <a:buNone/>
              <a:defRPr/>
            </a:lvl2pPr>
            <a:lvl3pPr lvl="2" rtl="0" algn="ctr">
              <a:lnSpc>
                <a:spcPct val="100000"/>
              </a:lnSpc>
              <a:spcBef>
                <a:spcPts val="0"/>
              </a:spcBef>
              <a:spcAft>
                <a:spcPts val="0"/>
              </a:spcAft>
              <a:buSzPts val="3600"/>
              <a:buNone/>
              <a:defRPr/>
            </a:lvl3pPr>
            <a:lvl4pPr lvl="3" rtl="0" algn="ctr">
              <a:lnSpc>
                <a:spcPct val="100000"/>
              </a:lnSpc>
              <a:spcBef>
                <a:spcPts val="0"/>
              </a:spcBef>
              <a:spcAft>
                <a:spcPts val="0"/>
              </a:spcAft>
              <a:buSzPts val="3600"/>
              <a:buNone/>
              <a:defRPr/>
            </a:lvl4pPr>
            <a:lvl5pPr lvl="4" rtl="0" algn="ctr">
              <a:lnSpc>
                <a:spcPct val="100000"/>
              </a:lnSpc>
              <a:spcBef>
                <a:spcPts val="0"/>
              </a:spcBef>
              <a:spcAft>
                <a:spcPts val="0"/>
              </a:spcAft>
              <a:buSzPts val="3600"/>
              <a:buNone/>
              <a:defRPr/>
            </a:lvl5pPr>
            <a:lvl6pPr lvl="5" rtl="0" algn="ctr">
              <a:lnSpc>
                <a:spcPct val="100000"/>
              </a:lnSpc>
              <a:spcBef>
                <a:spcPts val="0"/>
              </a:spcBef>
              <a:spcAft>
                <a:spcPts val="0"/>
              </a:spcAft>
              <a:buSzPts val="3600"/>
              <a:buNone/>
              <a:defRPr/>
            </a:lvl6pPr>
            <a:lvl7pPr lvl="6" rtl="0" algn="ctr">
              <a:lnSpc>
                <a:spcPct val="100000"/>
              </a:lnSpc>
              <a:spcBef>
                <a:spcPts val="0"/>
              </a:spcBef>
              <a:spcAft>
                <a:spcPts val="0"/>
              </a:spcAft>
              <a:buSzPts val="3600"/>
              <a:buNone/>
              <a:defRPr/>
            </a:lvl7pPr>
            <a:lvl8pPr lvl="7" rtl="0" algn="ctr">
              <a:lnSpc>
                <a:spcPct val="100000"/>
              </a:lnSpc>
              <a:spcBef>
                <a:spcPts val="0"/>
              </a:spcBef>
              <a:spcAft>
                <a:spcPts val="0"/>
              </a:spcAft>
              <a:buSzPts val="3600"/>
              <a:buNone/>
              <a:defRPr/>
            </a:lvl8pPr>
            <a:lvl9pPr lvl="8" rtl="0" algn="ctr">
              <a:lnSpc>
                <a:spcPct val="100000"/>
              </a:lnSpc>
              <a:spcBef>
                <a:spcPts val="0"/>
              </a:spcBef>
              <a:spcAft>
                <a:spcPts val="0"/>
              </a:spcAft>
              <a:buSzPts val="3600"/>
              <a:buNone/>
              <a:defRPr/>
            </a:lvl9pPr>
          </a:lstStyle>
          <a:p/>
        </p:txBody>
      </p:sp>
      <p:sp>
        <p:nvSpPr>
          <p:cNvPr id="87" name="Google Shape;8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2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0" name="Google Shape;90;p21"/>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1" name="Google Shape;91;p21"/>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2" name="Google Shape;9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2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5" name="Google Shape;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98" name="Google Shape;98;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9" name="Google Shape;9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sp>
        <p:nvSpPr>
          <p:cNvPr id="101" name="Google Shape;101;p2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 name="Google Shape;102;p2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3" name="Google Shape;103;p24"/>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104" name="Google Shape;104;p24"/>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5" name="Google Shape;105;p2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0"/>
              </a:spcBef>
              <a:spcAft>
                <a:spcPts val="0"/>
              </a:spcAft>
              <a:buClr>
                <a:schemeClr val="lt1"/>
              </a:buClr>
              <a:buSzPts val="1400"/>
              <a:buChar char="○"/>
              <a:defRPr>
                <a:solidFill>
                  <a:schemeClr val="lt1"/>
                </a:solidFill>
              </a:defRPr>
            </a:lvl2pPr>
            <a:lvl3pPr indent="-317500" lvl="2" marL="1371600" rtl="0" algn="l">
              <a:lnSpc>
                <a:spcPct val="115000"/>
              </a:lnSpc>
              <a:spcBef>
                <a:spcPts val="0"/>
              </a:spcBef>
              <a:spcAft>
                <a:spcPts val="0"/>
              </a:spcAft>
              <a:buClr>
                <a:schemeClr val="lt1"/>
              </a:buClr>
              <a:buSzPts val="1400"/>
              <a:buChar char="■"/>
              <a:defRPr>
                <a:solidFill>
                  <a:schemeClr val="lt1"/>
                </a:solidFill>
              </a:defRPr>
            </a:lvl3pPr>
            <a:lvl4pPr indent="-317500" lvl="3" marL="1828800" rtl="0" algn="l">
              <a:lnSpc>
                <a:spcPct val="115000"/>
              </a:lnSpc>
              <a:spcBef>
                <a:spcPts val="0"/>
              </a:spcBef>
              <a:spcAft>
                <a:spcPts val="0"/>
              </a:spcAft>
              <a:buClr>
                <a:schemeClr val="lt1"/>
              </a:buClr>
              <a:buSzPts val="1400"/>
              <a:buChar char="●"/>
              <a:defRPr>
                <a:solidFill>
                  <a:schemeClr val="lt1"/>
                </a:solidFill>
              </a:defRPr>
            </a:lvl4pPr>
            <a:lvl5pPr indent="-317500" lvl="4" marL="2286000" rtl="0" algn="l">
              <a:lnSpc>
                <a:spcPct val="115000"/>
              </a:lnSpc>
              <a:spcBef>
                <a:spcPts val="0"/>
              </a:spcBef>
              <a:spcAft>
                <a:spcPts val="0"/>
              </a:spcAft>
              <a:buClr>
                <a:schemeClr val="lt1"/>
              </a:buClr>
              <a:buSzPts val="1400"/>
              <a:buChar char="○"/>
              <a:defRPr>
                <a:solidFill>
                  <a:schemeClr val="lt1"/>
                </a:solidFill>
              </a:defRPr>
            </a:lvl5pPr>
            <a:lvl6pPr indent="-317500" lvl="5" marL="2743200" rtl="0" algn="l">
              <a:lnSpc>
                <a:spcPct val="115000"/>
              </a:lnSpc>
              <a:spcBef>
                <a:spcPts val="0"/>
              </a:spcBef>
              <a:spcAft>
                <a:spcPts val="0"/>
              </a:spcAft>
              <a:buClr>
                <a:schemeClr val="lt1"/>
              </a:buClr>
              <a:buSzPts val="1400"/>
              <a:buChar char="■"/>
              <a:defRPr>
                <a:solidFill>
                  <a:schemeClr val="lt1"/>
                </a:solidFill>
              </a:defRPr>
            </a:lvl6pPr>
            <a:lvl7pPr indent="-317500" lvl="6" marL="3200400" rtl="0" algn="l">
              <a:lnSpc>
                <a:spcPct val="115000"/>
              </a:lnSpc>
              <a:spcBef>
                <a:spcPts val="0"/>
              </a:spcBef>
              <a:spcAft>
                <a:spcPts val="0"/>
              </a:spcAft>
              <a:buClr>
                <a:schemeClr val="lt1"/>
              </a:buClr>
              <a:buSzPts val="1400"/>
              <a:buChar char="●"/>
              <a:defRPr>
                <a:solidFill>
                  <a:schemeClr val="lt1"/>
                </a:solidFill>
              </a:defRPr>
            </a:lvl7pPr>
            <a:lvl8pPr indent="-317500" lvl="7" marL="3657600" rtl="0" algn="l">
              <a:lnSpc>
                <a:spcPct val="115000"/>
              </a:lnSpc>
              <a:spcBef>
                <a:spcPts val="0"/>
              </a:spcBef>
              <a:spcAft>
                <a:spcPts val="0"/>
              </a:spcAft>
              <a:buClr>
                <a:schemeClr val="lt1"/>
              </a:buClr>
              <a:buSzPts val="1400"/>
              <a:buChar char="○"/>
              <a:defRPr>
                <a:solidFill>
                  <a:schemeClr val="lt1"/>
                </a:solidFill>
              </a:defRPr>
            </a:lvl8pPr>
            <a:lvl9pPr indent="-317500" lvl="8" marL="4114800" rtl="0" algn="l">
              <a:lnSpc>
                <a:spcPct val="115000"/>
              </a:lnSpc>
              <a:spcBef>
                <a:spcPts val="0"/>
              </a:spcBef>
              <a:spcAft>
                <a:spcPts val="0"/>
              </a:spcAft>
              <a:buClr>
                <a:schemeClr val="lt1"/>
              </a:buClr>
              <a:buSzPts val="1400"/>
              <a:buChar char="■"/>
              <a:defRPr>
                <a:solidFill>
                  <a:schemeClr val="lt1"/>
                </a:solidFill>
              </a:defRPr>
            </a:lvl9pPr>
          </a:lstStyle>
          <a:p/>
        </p:txBody>
      </p:sp>
      <p:sp>
        <p:nvSpPr>
          <p:cNvPr id="106" name="Google Shape;10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5"/>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09" name="Google Shape;10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6"/>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accent3"/>
              </a:buClr>
              <a:buSzPts val="13000"/>
              <a:buNone/>
              <a:defRPr sz="13000">
                <a:solidFill>
                  <a:schemeClr val="accent3"/>
                </a:solidFill>
              </a:defRPr>
            </a:lvl1pPr>
            <a:lvl2pPr lvl="1" rtl="0" algn="ctr">
              <a:lnSpc>
                <a:spcPct val="100000"/>
              </a:lnSpc>
              <a:spcBef>
                <a:spcPts val="0"/>
              </a:spcBef>
              <a:spcAft>
                <a:spcPts val="0"/>
              </a:spcAft>
              <a:buClr>
                <a:schemeClr val="accent3"/>
              </a:buClr>
              <a:buSzPts val="13000"/>
              <a:buNone/>
              <a:defRPr sz="13000">
                <a:solidFill>
                  <a:schemeClr val="accent3"/>
                </a:solidFill>
              </a:defRPr>
            </a:lvl2pPr>
            <a:lvl3pPr lvl="2" rtl="0" algn="ctr">
              <a:lnSpc>
                <a:spcPct val="100000"/>
              </a:lnSpc>
              <a:spcBef>
                <a:spcPts val="0"/>
              </a:spcBef>
              <a:spcAft>
                <a:spcPts val="0"/>
              </a:spcAft>
              <a:buClr>
                <a:schemeClr val="accent3"/>
              </a:buClr>
              <a:buSzPts val="13000"/>
              <a:buNone/>
              <a:defRPr sz="13000">
                <a:solidFill>
                  <a:schemeClr val="accent3"/>
                </a:solidFill>
              </a:defRPr>
            </a:lvl3pPr>
            <a:lvl4pPr lvl="3" rtl="0" algn="ctr">
              <a:lnSpc>
                <a:spcPct val="100000"/>
              </a:lnSpc>
              <a:spcBef>
                <a:spcPts val="0"/>
              </a:spcBef>
              <a:spcAft>
                <a:spcPts val="0"/>
              </a:spcAft>
              <a:buClr>
                <a:schemeClr val="accent3"/>
              </a:buClr>
              <a:buSzPts val="13000"/>
              <a:buNone/>
              <a:defRPr sz="13000">
                <a:solidFill>
                  <a:schemeClr val="accent3"/>
                </a:solidFill>
              </a:defRPr>
            </a:lvl4pPr>
            <a:lvl5pPr lvl="4" rtl="0" algn="ctr">
              <a:lnSpc>
                <a:spcPct val="100000"/>
              </a:lnSpc>
              <a:spcBef>
                <a:spcPts val="0"/>
              </a:spcBef>
              <a:spcAft>
                <a:spcPts val="0"/>
              </a:spcAft>
              <a:buClr>
                <a:schemeClr val="accent3"/>
              </a:buClr>
              <a:buSzPts val="13000"/>
              <a:buNone/>
              <a:defRPr sz="13000">
                <a:solidFill>
                  <a:schemeClr val="accent3"/>
                </a:solidFill>
              </a:defRPr>
            </a:lvl5pPr>
            <a:lvl6pPr lvl="5" rtl="0" algn="ctr">
              <a:lnSpc>
                <a:spcPct val="100000"/>
              </a:lnSpc>
              <a:spcBef>
                <a:spcPts val="0"/>
              </a:spcBef>
              <a:spcAft>
                <a:spcPts val="0"/>
              </a:spcAft>
              <a:buClr>
                <a:schemeClr val="accent3"/>
              </a:buClr>
              <a:buSzPts val="13000"/>
              <a:buNone/>
              <a:defRPr sz="13000">
                <a:solidFill>
                  <a:schemeClr val="accent3"/>
                </a:solidFill>
              </a:defRPr>
            </a:lvl6pPr>
            <a:lvl7pPr lvl="6" rtl="0" algn="ctr">
              <a:lnSpc>
                <a:spcPct val="100000"/>
              </a:lnSpc>
              <a:spcBef>
                <a:spcPts val="0"/>
              </a:spcBef>
              <a:spcAft>
                <a:spcPts val="0"/>
              </a:spcAft>
              <a:buClr>
                <a:schemeClr val="accent3"/>
              </a:buClr>
              <a:buSzPts val="13000"/>
              <a:buNone/>
              <a:defRPr sz="13000">
                <a:solidFill>
                  <a:schemeClr val="accent3"/>
                </a:solidFill>
              </a:defRPr>
            </a:lvl7pPr>
            <a:lvl8pPr lvl="7" rtl="0" algn="ctr">
              <a:lnSpc>
                <a:spcPct val="100000"/>
              </a:lnSpc>
              <a:spcBef>
                <a:spcPts val="0"/>
              </a:spcBef>
              <a:spcAft>
                <a:spcPts val="0"/>
              </a:spcAft>
              <a:buClr>
                <a:schemeClr val="accent3"/>
              </a:buClr>
              <a:buSzPts val="13000"/>
              <a:buNone/>
              <a:defRPr sz="13000">
                <a:solidFill>
                  <a:schemeClr val="accent3"/>
                </a:solidFill>
              </a:defRPr>
            </a:lvl8pPr>
            <a:lvl9pPr lvl="8" rtl="0"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113" name="Google Shape;113;p26"/>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114" name="Google Shape;11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p:cSld name="1_Section Header">
    <p:bg>
      <p:bgPr>
        <a:solidFill>
          <a:schemeClr val="lt1"/>
        </a:solidFill>
      </p:bgPr>
    </p:bg>
    <p:spTree>
      <p:nvGrpSpPr>
        <p:cNvPr id="115" name="Shape 115"/>
        <p:cNvGrpSpPr/>
        <p:nvPr/>
      </p:nvGrpSpPr>
      <p:grpSpPr>
        <a:xfrm>
          <a:off x="0" y="0"/>
          <a:ext cx="0" cy="0"/>
          <a:chOff x="0" y="0"/>
          <a:chExt cx="0" cy="0"/>
        </a:xfrm>
      </p:grpSpPr>
      <p:sp>
        <p:nvSpPr>
          <p:cNvPr id="116" name="Google Shape;116;p27"/>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7"/>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118" name="Google Shape;118;p27"/>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119" name="Google Shape;119;p2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2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1" name="Google Shape;12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4" name="Shape 124"/>
        <p:cNvGrpSpPr/>
        <p:nvPr/>
      </p:nvGrpSpPr>
      <p:grpSpPr>
        <a:xfrm>
          <a:off x="0" y="0"/>
          <a:ext cx="0" cy="0"/>
          <a:chOff x="0" y="0"/>
          <a:chExt cx="0" cy="0"/>
        </a:xfrm>
      </p:grpSpPr>
      <p:sp>
        <p:nvSpPr>
          <p:cNvPr id="125" name="Google Shape;125;p29"/>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126" name="Shape 126"/>
        <p:cNvGrpSpPr/>
        <p:nvPr/>
      </p:nvGrpSpPr>
      <p:grpSpPr>
        <a:xfrm>
          <a:off x="0" y="0"/>
          <a:ext cx="0" cy="0"/>
          <a:chOff x="0" y="0"/>
          <a:chExt cx="0" cy="0"/>
        </a:xfrm>
      </p:grpSpPr>
      <p:grpSp>
        <p:nvGrpSpPr>
          <p:cNvPr id="127" name="Google Shape;127;p30"/>
          <p:cNvGrpSpPr/>
          <p:nvPr/>
        </p:nvGrpSpPr>
        <p:grpSpPr>
          <a:xfrm rot="-5400000">
            <a:off x="5333982" y="-657443"/>
            <a:ext cx="2375966" cy="1704707"/>
            <a:chOff x="6205728" y="1499538"/>
            <a:chExt cx="3755280" cy="2126100"/>
          </a:xfrm>
        </p:grpSpPr>
        <p:sp>
          <p:nvSpPr>
            <p:cNvPr id="128" name="Google Shape;128;p30"/>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29" name="Google Shape;129;p30"/>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130" name="Google Shape;130;p30"/>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131" name="Google Shape;131;p30"/>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132" name="Google Shape;132;p30"/>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133" name="Google Shape;133;p30"/>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134" name="Google Shape;134;p30"/>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135" name="Google Shape;135;p3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6" name="Shape 136"/>
        <p:cNvGrpSpPr/>
        <p:nvPr/>
      </p:nvGrpSpPr>
      <p:grpSpPr>
        <a:xfrm>
          <a:off x="0" y="0"/>
          <a:ext cx="0" cy="0"/>
          <a:chOff x="0" y="0"/>
          <a:chExt cx="0" cy="0"/>
        </a:xfrm>
      </p:grpSpPr>
      <p:sp>
        <p:nvSpPr>
          <p:cNvPr id="137" name="Google Shape;137;p31"/>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38" name="Google Shape;138;p31"/>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139" name="Google Shape;139;p31"/>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140" name="Google Shape;140;p31"/>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141" name="Google Shape;141;p3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42" name="Shape 142"/>
        <p:cNvGrpSpPr/>
        <p:nvPr/>
      </p:nvGrpSpPr>
      <p:grpSpPr>
        <a:xfrm>
          <a:off x="0" y="0"/>
          <a:ext cx="0" cy="0"/>
          <a:chOff x="0" y="0"/>
          <a:chExt cx="0" cy="0"/>
        </a:xfrm>
      </p:grpSpPr>
      <p:sp>
        <p:nvSpPr>
          <p:cNvPr id="143" name="Google Shape;143;p3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44" name="Google Shape;144;p32"/>
          <p:cNvPicPr preferRelativeResize="0"/>
          <p:nvPr/>
        </p:nvPicPr>
        <p:blipFill rotWithShape="1">
          <a:blip r:embed="rId2">
            <a:alphaModFix/>
          </a:blip>
          <a:srcRect b="0" l="0" r="0" t="0"/>
          <a:stretch/>
        </p:blipFill>
        <p:spPr>
          <a:xfrm>
            <a:off x="6999891" y="4709125"/>
            <a:ext cx="1619131" cy="239870"/>
          </a:xfrm>
          <a:prstGeom prst="rect">
            <a:avLst/>
          </a:prstGeom>
          <a:noFill/>
          <a:ln>
            <a:noFill/>
          </a:ln>
        </p:spPr>
      </p:pic>
      <p:pic>
        <p:nvPicPr>
          <p:cNvPr id="145" name="Google Shape;145;p32"/>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146" name="Google Shape;146;p3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147" name="Shape 147"/>
        <p:cNvGrpSpPr/>
        <p:nvPr/>
      </p:nvGrpSpPr>
      <p:grpSpPr>
        <a:xfrm>
          <a:off x="0" y="0"/>
          <a:ext cx="0" cy="0"/>
          <a:chOff x="0" y="0"/>
          <a:chExt cx="0" cy="0"/>
        </a:xfrm>
      </p:grpSpPr>
      <p:grpSp>
        <p:nvGrpSpPr>
          <p:cNvPr id="148" name="Google Shape;148;p33"/>
          <p:cNvGrpSpPr/>
          <p:nvPr/>
        </p:nvGrpSpPr>
        <p:grpSpPr>
          <a:xfrm rot="-5400000">
            <a:off x="5333982" y="-657443"/>
            <a:ext cx="2375966" cy="1704707"/>
            <a:chOff x="6205728" y="1499538"/>
            <a:chExt cx="3755280" cy="2126100"/>
          </a:xfrm>
        </p:grpSpPr>
        <p:sp>
          <p:nvSpPr>
            <p:cNvPr id="149" name="Google Shape;149;p3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50" name="Google Shape;150;p3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151" name="Google Shape;151;p3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152" name="Google Shape;152;p3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153" name="Google Shape;153;p3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154" name="Google Shape;154;p3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155" name="Google Shape;155;p33"/>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156" name="Google Shape;156;p3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7" name="Shape 157"/>
        <p:cNvGrpSpPr/>
        <p:nvPr/>
      </p:nvGrpSpPr>
      <p:grpSpPr>
        <a:xfrm>
          <a:off x="0" y="0"/>
          <a:ext cx="0" cy="0"/>
          <a:chOff x="0" y="0"/>
          <a:chExt cx="0" cy="0"/>
        </a:xfrm>
      </p:grpSpPr>
      <p:sp>
        <p:nvSpPr>
          <p:cNvPr id="158" name="Google Shape;158;p3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59" name="Google Shape;159;p34"/>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160" name="Google Shape;160;p34"/>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161" name="Google Shape;161;p34"/>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162" name="Google Shape;162;p3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63" name="Shape 163"/>
        <p:cNvGrpSpPr/>
        <p:nvPr/>
      </p:nvGrpSpPr>
      <p:grpSpPr>
        <a:xfrm>
          <a:off x="0" y="0"/>
          <a:ext cx="0" cy="0"/>
          <a:chOff x="0" y="0"/>
          <a:chExt cx="0" cy="0"/>
        </a:xfrm>
      </p:grpSpPr>
      <p:sp>
        <p:nvSpPr>
          <p:cNvPr id="164" name="Google Shape;164;p3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65" name="Google Shape;165;p35"/>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166" name="Google Shape;166;p35"/>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167" name="Google Shape;167;p3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168" name="Shape 168"/>
        <p:cNvGrpSpPr/>
        <p:nvPr/>
      </p:nvGrpSpPr>
      <p:grpSpPr>
        <a:xfrm>
          <a:off x="0" y="0"/>
          <a:ext cx="0" cy="0"/>
          <a:chOff x="0" y="0"/>
          <a:chExt cx="0" cy="0"/>
        </a:xfrm>
      </p:grpSpPr>
      <p:grpSp>
        <p:nvGrpSpPr>
          <p:cNvPr id="169" name="Google Shape;169;p36"/>
          <p:cNvGrpSpPr/>
          <p:nvPr/>
        </p:nvGrpSpPr>
        <p:grpSpPr>
          <a:xfrm rot="-5400000">
            <a:off x="5333982" y="-657443"/>
            <a:ext cx="2375966" cy="1704707"/>
            <a:chOff x="6205728" y="1499538"/>
            <a:chExt cx="3755280" cy="2126100"/>
          </a:xfrm>
        </p:grpSpPr>
        <p:sp>
          <p:nvSpPr>
            <p:cNvPr id="170" name="Google Shape;170;p36"/>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71" name="Google Shape;171;p36"/>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172" name="Google Shape;172;p36"/>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173" name="Google Shape;173;p36"/>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174" name="Google Shape;174;p36"/>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175" name="Google Shape;175;p36"/>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176" name="Google Shape;176;p36"/>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177" name="Google Shape;177;p3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78" name="Shape 178"/>
        <p:cNvGrpSpPr/>
        <p:nvPr/>
      </p:nvGrpSpPr>
      <p:grpSpPr>
        <a:xfrm>
          <a:off x="0" y="0"/>
          <a:ext cx="0" cy="0"/>
          <a:chOff x="0" y="0"/>
          <a:chExt cx="0" cy="0"/>
        </a:xfrm>
      </p:grpSpPr>
      <p:sp>
        <p:nvSpPr>
          <p:cNvPr id="179" name="Google Shape;179;p3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80" name="Google Shape;180;p37"/>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181" name="Google Shape;181;p37"/>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182" name="Google Shape;182;p37"/>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183" name="Google Shape;183;p3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84" name="Shape 184"/>
        <p:cNvGrpSpPr/>
        <p:nvPr/>
      </p:nvGrpSpPr>
      <p:grpSpPr>
        <a:xfrm>
          <a:off x="0" y="0"/>
          <a:ext cx="0" cy="0"/>
          <a:chOff x="0" y="0"/>
          <a:chExt cx="0" cy="0"/>
        </a:xfrm>
      </p:grpSpPr>
      <p:sp>
        <p:nvSpPr>
          <p:cNvPr id="185" name="Google Shape;185;p3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86" name="Google Shape;186;p38"/>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187" name="Google Shape;187;p38"/>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188" name="Google Shape;188;p38"/>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189" name="Shape 189"/>
        <p:cNvGrpSpPr/>
        <p:nvPr/>
      </p:nvGrpSpPr>
      <p:grpSpPr>
        <a:xfrm>
          <a:off x="0" y="0"/>
          <a:ext cx="0" cy="0"/>
          <a:chOff x="0" y="0"/>
          <a:chExt cx="0" cy="0"/>
        </a:xfrm>
      </p:grpSpPr>
      <p:grpSp>
        <p:nvGrpSpPr>
          <p:cNvPr id="190" name="Google Shape;190;p39"/>
          <p:cNvGrpSpPr/>
          <p:nvPr/>
        </p:nvGrpSpPr>
        <p:grpSpPr>
          <a:xfrm rot="-5400000">
            <a:off x="5333982" y="-657443"/>
            <a:ext cx="2375966" cy="1704707"/>
            <a:chOff x="6205728" y="1499538"/>
            <a:chExt cx="3755280" cy="2126100"/>
          </a:xfrm>
        </p:grpSpPr>
        <p:sp>
          <p:nvSpPr>
            <p:cNvPr id="191" name="Google Shape;191;p39"/>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92" name="Google Shape;192;p39"/>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193" name="Google Shape;193;p39"/>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194" name="Google Shape;194;p39"/>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195" name="Google Shape;195;p39"/>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196" name="Google Shape;196;p39"/>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197" name="Google Shape;197;p39"/>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198" name="Google Shape;198;p39"/>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99" name="Shape 199"/>
        <p:cNvGrpSpPr/>
        <p:nvPr/>
      </p:nvGrpSpPr>
      <p:grpSpPr>
        <a:xfrm>
          <a:off x="0" y="0"/>
          <a:ext cx="0" cy="0"/>
          <a:chOff x="0" y="0"/>
          <a:chExt cx="0" cy="0"/>
        </a:xfrm>
      </p:grpSpPr>
      <p:sp>
        <p:nvSpPr>
          <p:cNvPr id="200" name="Google Shape;200;p40"/>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01" name="Google Shape;201;p40"/>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202" name="Google Shape;202;p40"/>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03" name="Google Shape;203;p40"/>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04" name="Google Shape;204;p4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205" name="Shape 205"/>
        <p:cNvGrpSpPr/>
        <p:nvPr/>
      </p:nvGrpSpPr>
      <p:grpSpPr>
        <a:xfrm>
          <a:off x="0" y="0"/>
          <a:ext cx="0" cy="0"/>
          <a:chOff x="0" y="0"/>
          <a:chExt cx="0" cy="0"/>
        </a:xfrm>
      </p:grpSpPr>
      <p:sp>
        <p:nvSpPr>
          <p:cNvPr id="206" name="Google Shape;206;p41"/>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07" name="Google Shape;207;p41"/>
          <p:cNvPicPr preferRelativeResize="0"/>
          <p:nvPr/>
        </p:nvPicPr>
        <p:blipFill rotWithShape="1">
          <a:blip r:embed="rId2">
            <a:alphaModFix/>
          </a:blip>
          <a:srcRect b="0" l="0" r="0" t="0"/>
          <a:stretch/>
        </p:blipFill>
        <p:spPr>
          <a:xfrm>
            <a:off x="6993360" y="4709125"/>
            <a:ext cx="1619131" cy="239870"/>
          </a:xfrm>
          <a:prstGeom prst="rect">
            <a:avLst/>
          </a:prstGeom>
          <a:noFill/>
          <a:ln>
            <a:noFill/>
          </a:ln>
        </p:spPr>
      </p:pic>
      <p:pic>
        <p:nvPicPr>
          <p:cNvPr id="208" name="Google Shape;208;p41"/>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209" name="Google Shape;209;p4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210" name="Shape 210"/>
        <p:cNvGrpSpPr/>
        <p:nvPr/>
      </p:nvGrpSpPr>
      <p:grpSpPr>
        <a:xfrm>
          <a:off x="0" y="0"/>
          <a:ext cx="0" cy="0"/>
          <a:chOff x="0" y="0"/>
          <a:chExt cx="0" cy="0"/>
        </a:xfrm>
      </p:grpSpPr>
      <p:grpSp>
        <p:nvGrpSpPr>
          <p:cNvPr id="211" name="Google Shape;211;p42"/>
          <p:cNvGrpSpPr/>
          <p:nvPr/>
        </p:nvGrpSpPr>
        <p:grpSpPr>
          <a:xfrm rot="-5400000">
            <a:off x="5333982" y="-657443"/>
            <a:ext cx="2375966" cy="1704707"/>
            <a:chOff x="6205728" y="1499538"/>
            <a:chExt cx="3755280" cy="2126100"/>
          </a:xfrm>
        </p:grpSpPr>
        <p:sp>
          <p:nvSpPr>
            <p:cNvPr id="212" name="Google Shape;212;p42"/>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13" name="Google Shape;213;p42"/>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14" name="Google Shape;214;p42"/>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15" name="Google Shape;215;p42"/>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16" name="Google Shape;216;p42"/>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17" name="Google Shape;217;p42"/>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18" name="Google Shape;218;p42"/>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219" name="Google Shape;219;p4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220" name="Shape 220"/>
        <p:cNvGrpSpPr/>
        <p:nvPr/>
      </p:nvGrpSpPr>
      <p:grpSpPr>
        <a:xfrm>
          <a:off x="0" y="0"/>
          <a:ext cx="0" cy="0"/>
          <a:chOff x="0" y="0"/>
          <a:chExt cx="0" cy="0"/>
        </a:xfrm>
      </p:grpSpPr>
      <p:sp>
        <p:nvSpPr>
          <p:cNvPr id="221" name="Google Shape;221;p4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22" name="Google Shape;222;p43"/>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23" name="Google Shape;223;p43"/>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24" name="Google Shape;224;p43"/>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225" name="Google Shape;225;p4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226" name="Shape 226"/>
        <p:cNvGrpSpPr/>
        <p:nvPr/>
      </p:nvGrpSpPr>
      <p:grpSpPr>
        <a:xfrm>
          <a:off x="0" y="0"/>
          <a:ext cx="0" cy="0"/>
          <a:chOff x="0" y="0"/>
          <a:chExt cx="0" cy="0"/>
        </a:xfrm>
      </p:grpSpPr>
      <p:sp>
        <p:nvSpPr>
          <p:cNvPr id="227" name="Google Shape;227;p4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28" name="Google Shape;228;p44"/>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229" name="Google Shape;229;p44"/>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30" name="Google Shape;230;p4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1" name="Shape 231"/>
        <p:cNvGrpSpPr/>
        <p:nvPr/>
      </p:nvGrpSpPr>
      <p:grpSpPr>
        <a:xfrm>
          <a:off x="0" y="0"/>
          <a:ext cx="0" cy="0"/>
          <a:chOff x="0" y="0"/>
          <a:chExt cx="0" cy="0"/>
        </a:xfrm>
      </p:grpSpPr>
      <p:sp>
        <p:nvSpPr>
          <p:cNvPr id="232" name="Google Shape;232;p4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233" name="Shape 233"/>
        <p:cNvGrpSpPr/>
        <p:nvPr/>
      </p:nvGrpSpPr>
      <p:grpSpPr>
        <a:xfrm>
          <a:off x="0" y="0"/>
          <a:ext cx="0" cy="0"/>
          <a:chOff x="0" y="0"/>
          <a:chExt cx="0" cy="0"/>
        </a:xfrm>
      </p:grpSpPr>
      <p:sp>
        <p:nvSpPr>
          <p:cNvPr id="234" name="Google Shape;234;p4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35" name="Google Shape;235;p46"/>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236" name="Google Shape;236;p46"/>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237" name="Google Shape;237;p46"/>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238" name="Google Shape;238;p46"/>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9" name="Shape 239"/>
        <p:cNvGrpSpPr/>
        <p:nvPr/>
      </p:nvGrpSpPr>
      <p:grpSpPr>
        <a:xfrm>
          <a:off x="0" y="0"/>
          <a:ext cx="0" cy="0"/>
          <a:chOff x="0" y="0"/>
          <a:chExt cx="0" cy="0"/>
        </a:xfrm>
      </p:grpSpPr>
      <p:sp>
        <p:nvSpPr>
          <p:cNvPr id="240" name="Google Shape;240;p47"/>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241" name="Google Shape;241;p47"/>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242" name="Google Shape;242;p47"/>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243" name="Shape 243"/>
        <p:cNvGrpSpPr/>
        <p:nvPr/>
      </p:nvGrpSpPr>
      <p:grpSpPr>
        <a:xfrm>
          <a:off x="0" y="0"/>
          <a:ext cx="0" cy="0"/>
          <a:chOff x="0" y="0"/>
          <a:chExt cx="0" cy="0"/>
        </a:xfrm>
      </p:grpSpPr>
      <p:sp>
        <p:nvSpPr>
          <p:cNvPr id="244" name="Google Shape;244;p4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5" name="Google Shape;245;p48"/>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6" name="Google Shape;246;p4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7" name="Google Shape;247;p4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8" name="Google Shape;248;p4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249" name="Shape 249"/>
        <p:cNvGrpSpPr/>
        <p:nvPr/>
      </p:nvGrpSpPr>
      <p:grpSpPr>
        <a:xfrm>
          <a:off x="0" y="0"/>
          <a:ext cx="0" cy="0"/>
          <a:chOff x="0" y="0"/>
          <a:chExt cx="0" cy="0"/>
        </a:xfrm>
      </p:grpSpPr>
      <p:sp>
        <p:nvSpPr>
          <p:cNvPr id="250" name="Google Shape;250;p49"/>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251" name="Google Shape;251;p49"/>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252" name="Google Shape;252;p49"/>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253" name="Google Shape;253;p49"/>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254" name="Google Shape;254;p49"/>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255" name="Shape 255"/>
        <p:cNvGrpSpPr/>
        <p:nvPr/>
      </p:nvGrpSpPr>
      <p:grpSpPr>
        <a:xfrm>
          <a:off x="0" y="0"/>
          <a:ext cx="0" cy="0"/>
          <a:chOff x="0" y="0"/>
          <a:chExt cx="0" cy="0"/>
        </a:xfrm>
      </p:grpSpPr>
      <p:sp>
        <p:nvSpPr>
          <p:cNvPr id="256" name="Google Shape;256;p50"/>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273271"/>
              </a:buClr>
              <a:buSzPts val="4500"/>
              <a:buFont typeface="Calibri"/>
              <a:buChar char="●"/>
              <a:defRPr b="0" i="0" sz="45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57" name="Google Shape;257;p50"/>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marR="0" rtl="0" algn="ctr">
              <a:lnSpc>
                <a:spcPct val="90000"/>
              </a:lnSpc>
              <a:spcBef>
                <a:spcPts val="800"/>
              </a:spcBef>
              <a:spcAft>
                <a:spcPts val="0"/>
              </a:spcAft>
              <a:buClr>
                <a:srgbClr val="AFCD3F"/>
              </a:buClr>
              <a:buSzPts val="1800"/>
              <a:buFont typeface="Arial"/>
              <a:buNone/>
              <a:defRPr b="0" i="0" sz="1800" u="none" cap="none" strike="noStrike">
                <a:solidFill>
                  <a:srgbClr val="AFCD3F"/>
                </a:solidFill>
                <a:latin typeface="Arial"/>
                <a:ea typeface="Arial"/>
                <a:cs typeface="Arial"/>
                <a:sym typeface="Arial"/>
              </a:defRPr>
            </a:lvl1pPr>
            <a:lvl2pPr lvl="1" marR="0" rtl="0" algn="ctr">
              <a:lnSpc>
                <a:spcPct val="90000"/>
              </a:lnSpc>
              <a:spcBef>
                <a:spcPts val="400"/>
              </a:spcBef>
              <a:spcAft>
                <a:spcPts val="0"/>
              </a:spcAft>
              <a:buClr>
                <a:srgbClr val="273271"/>
              </a:buClr>
              <a:buSzPts val="1500"/>
              <a:buFont typeface="Arial"/>
              <a:buNone/>
              <a:defRPr b="0" i="0" sz="1500" u="none" cap="none" strike="noStrike">
                <a:solidFill>
                  <a:srgbClr val="000000"/>
                </a:solidFill>
                <a:latin typeface="Arial"/>
                <a:ea typeface="Arial"/>
                <a:cs typeface="Arial"/>
                <a:sym typeface="Arial"/>
              </a:defRPr>
            </a:lvl2pPr>
            <a:lvl3pPr lvl="2" marR="0" rtl="0" algn="ctr">
              <a:lnSpc>
                <a:spcPct val="90000"/>
              </a:lnSpc>
              <a:spcBef>
                <a:spcPts val="400"/>
              </a:spcBef>
              <a:spcAft>
                <a:spcPts val="0"/>
              </a:spcAft>
              <a:buClr>
                <a:srgbClr val="273271"/>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4pPr>
            <a:lvl5pPr lvl="4"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9pPr>
          </a:lstStyle>
          <a:p/>
        </p:txBody>
      </p:sp>
      <p:sp>
        <p:nvSpPr>
          <p:cNvPr id="258" name="Google Shape;258;p5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59" name="Google Shape;259;p5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60" name="Google Shape;260;p5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261" name="Google Shape;261;p50"/>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262" name="Shape 262"/>
        <p:cNvGrpSpPr/>
        <p:nvPr/>
      </p:nvGrpSpPr>
      <p:grpSpPr>
        <a:xfrm>
          <a:off x="0" y="0"/>
          <a:ext cx="0" cy="0"/>
          <a:chOff x="0" y="0"/>
          <a:chExt cx="0" cy="0"/>
        </a:xfrm>
      </p:grpSpPr>
      <p:sp>
        <p:nvSpPr>
          <p:cNvPr id="263" name="Google Shape;263;p5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264" name="Shape 264"/>
        <p:cNvGrpSpPr/>
        <p:nvPr/>
      </p:nvGrpSpPr>
      <p:grpSpPr>
        <a:xfrm>
          <a:off x="0" y="0"/>
          <a:ext cx="0" cy="0"/>
          <a:chOff x="0" y="0"/>
          <a:chExt cx="0" cy="0"/>
        </a:xfrm>
      </p:grpSpPr>
      <p:sp>
        <p:nvSpPr>
          <p:cNvPr id="265" name="Google Shape;265;p52"/>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266" name="Google Shape;266;p52"/>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267" name="Google Shape;267;p52"/>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chemeClr val="dk1"/>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bg>
      <p:bgPr>
        <a:solidFill>
          <a:schemeClr val="lt1"/>
        </a:solidFill>
      </p:bgPr>
    </p:bg>
    <p:spTree>
      <p:nvGrpSpPr>
        <p:cNvPr id="272" name="Shape 272"/>
        <p:cNvGrpSpPr/>
        <p:nvPr/>
      </p:nvGrpSpPr>
      <p:grpSpPr>
        <a:xfrm>
          <a:off x="0" y="0"/>
          <a:ext cx="0" cy="0"/>
          <a:chOff x="0" y="0"/>
          <a:chExt cx="0" cy="0"/>
        </a:xfrm>
      </p:grpSpPr>
      <p:sp>
        <p:nvSpPr>
          <p:cNvPr id="273" name="Google Shape;273;p54"/>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54"/>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275" name="Google Shape;275;p54"/>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276" name="Google Shape;276;p5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7" name="Google Shape;277;p54"/>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8" name="Google Shape;27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86" name="Shape 286"/>
        <p:cNvGrpSpPr/>
        <p:nvPr/>
      </p:nvGrpSpPr>
      <p:grpSpPr>
        <a:xfrm>
          <a:off x="0" y="0"/>
          <a:ext cx="0" cy="0"/>
          <a:chOff x="0" y="0"/>
          <a:chExt cx="0" cy="0"/>
        </a:xfrm>
      </p:grpSpPr>
      <p:sp>
        <p:nvSpPr>
          <p:cNvPr id="287" name="Google Shape;287;p56"/>
          <p:cNvSpPr/>
          <p:nvPr/>
        </p:nvSpPr>
        <p:spPr>
          <a:xfrm>
            <a:off x="-5132" y="1544259"/>
            <a:ext cx="9146700" cy="13716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8" name="Google Shape;288;p56"/>
          <p:cNvSpPr txBox="1"/>
          <p:nvPr>
            <p:ph type="ctrTitle"/>
          </p:nvPr>
        </p:nvSpPr>
        <p:spPr>
          <a:xfrm>
            <a:off x="274319" y="1624773"/>
            <a:ext cx="8603700" cy="1304700"/>
          </a:xfrm>
          <a:prstGeom prst="rect">
            <a:avLst/>
          </a:prstGeom>
          <a:noFill/>
          <a:ln>
            <a:noFill/>
          </a:ln>
        </p:spPr>
        <p:txBody>
          <a:bodyPr anchorCtr="0" anchor="ctr" bIns="34275" lIns="68575" spcFirstLastPara="1" rIns="68575" wrap="square" tIns="34275">
            <a:normAutofit/>
          </a:bodyPr>
          <a:lstStyle>
            <a:lvl1pPr lvl="0" rtl="0" algn="ctr">
              <a:lnSpc>
                <a:spcPct val="80000"/>
              </a:lnSpc>
              <a:spcBef>
                <a:spcPts val="0"/>
              </a:spcBef>
              <a:spcAft>
                <a:spcPts val="0"/>
              </a:spcAft>
              <a:buClr>
                <a:schemeClr val="dk2"/>
              </a:buClr>
              <a:buSzPts val="4500"/>
              <a:buFont typeface="Corbel"/>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89" name="Google Shape;289;p56"/>
          <p:cNvSpPr txBox="1"/>
          <p:nvPr>
            <p:ph idx="1" type="subTitle"/>
          </p:nvPr>
        </p:nvSpPr>
        <p:spPr>
          <a:xfrm>
            <a:off x="1143000" y="2997188"/>
            <a:ext cx="6858000" cy="9819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900"/>
              </a:spcBef>
              <a:spcAft>
                <a:spcPts val="0"/>
              </a:spcAft>
              <a:buSzPts val="1500"/>
              <a:buNone/>
              <a:defRPr sz="1500"/>
            </a:lvl1pPr>
            <a:lvl2pPr lvl="1" rtl="0" algn="ctr">
              <a:lnSpc>
                <a:spcPct val="90000"/>
              </a:lnSpc>
              <a:spcBef>
                <a:spcPts val="200"/>
              </a:spcBef>
              <a:spcAft>
                <a:spcPts val="0"/>
              </a:spcAft>
              <a:buSzPts val="1500"/>
              <a:buNone/>
              <a:defRPr sz="1500"/>
            </a:lvl2pPr>
            <a:lvl3pPr lvl="2" rtl="0" algn="ctr">
              <a:lnSpc>
                <a:spcPct val="90000"/>
              </a:lnSpc>
              <a:spcBef>
                <a:spcPts val="300"/>
              </a:spcBef>
              <a:spcAft>
                <a:spcPts val="0"/>
              </a:spcAft>
              <a:buSzPts val="1500"/>
              <a:buNone/>
              <a:defRPr sz="1500"/>
            </a:lvl3pPr>
            <a:lvl4pPr lvl="3" rtl="0" algn="ctr">
              <a:lnSpc>
                <a:spcPct val="90000"/>
              </a:lnSpc>
              <a:spcBef>
                <a:spcPts val="300"/>
              </a:spcBef>
              <a:spcAft>
                <a:spcPts val="0"/>
              </a:spcAft>
              <a:buSzPts val="1500"/>
              <a:buNone/>
              <a:defRPr sz="1500"/>
            </a:lvl4pPr>
            <a:lvl5pPr lvl="4" rtl="0" algn="ctr">
              <a:lnSpc>
                <a:spcPct val="90000"/>
              </a:lnSpc>
              <a:spcBef>
                <a:spcPts val="300"/>
              </a:spcBef>
              <a:spcAft>
                <a:spcPts val="0"/>
              </a:spcAft>
              <a:buSzPts val="1500"/>
              <a:buNone/>
              <a:defRPr sz="1500"/>
            </a:lvl5pPr>
            <a:lvl6pPr lvl="5" rtl="0" algn="ctr">
              <a:lnSpc>
                <a:spcPct val="90000"/>
              </a:lnSpc>
              <a:spcBef>
                <a:spcPts val="300"/>
              </a:spcBef>
              <a:spcAft>
                <a:spcPts val="0"/>
              </a:spcAft>
              <a:buSzPts val="1500"/>
              <a:buNone/>
              <a:defRPr sz="1500"/>
            </a:lvl6pPr>
            <a:lvl7pPr lvl="6" rtl="0" algn="ctr">
              <a:lnSpc>
                <a:spcPct val="90000"/>
              </a:lnSpc>
              <a:spcBef>
                <a:spcPts val="300"/>
              </a:spcBef>
              <a:spcAft>
                <a:spcPts val="0"/>
              </a:spcAft>
              <a:buSzPts val="1500"/>
              <a:buNone/>
              <a:defRPr sz="1500"/>
            </a:lvl7pPr>
            <a:lvl8pPr lvl="7" rtl="0" algn="ctr">
              <a:lnSpc>
                <a:spcPct val="90000"/>
              </a:lnSpc>
              <a:spcBef>
                <a:spcPts val="300"/>
              </a:spcBef>
              <a:spcAft>
                <a:spcPts val="0"/>
              </a:spcAft>
              <a:buSzPts val="1500"/>
              <a:buNone/>
              <a:defRPr sz="1500"/>
            </a:lvl8pPr>
            <a:lvl9pPr lvl="8" rtl="0" algn="ctr">
              <a:lnSpc>
                <a:spcPct val="90000"/>
              </a:lnSpc>
              <a:spcBef>
                <a:spcPts val="300"/>
              </a:spcBef>
              <a:spcAft>
                <a:spcPts val="300"/>
              </a:spcAft>
              <a:buSzPts val="1500"/>
              <a:buNone/>
              <a:defRPr sz="1500"/>
            </a:lvl9pPr>
          </a:lstStyle>
          <a:p/>
        </p:txBody>
      </p:sp>
      <p:sp>
        <p:nvSpPr>
          <p:cNvPr id="290" name="Google Shape;290;p56"/>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1" name="Google Shape;291;p56"/>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2" name="Google Shape;292;p56"/>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3" name="Shape 293"/>
        <p:cNvGrpSpPr/>
        <p:nvPr/>
      </p:nvGrpSpPr>
      <p:grpSpPr>
        <a:xfrm>
          <a:off x="0" y="0"/>
          <a:ext cx="0" cy="0"/>
          <a:chOff x="0" y="0"/>
          <a:chExt cx="0" cy="0"/>
        </a:xfrm>
      </p:grpSpPr>
      <p:sp>
        <p:nvSpPr>
          <p:cNvPr id="294" name="Google Shape;294;p5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295" name="Google Shape;295;p57"/>
          <p:cNvSpPr txBox="1"/>
          <p:nvPr>
            <p:ph type="title"/>
          </p:nvPr>
        </p:nvSpPr>
        <p:spPr>
          <a:xfrm>
            <a:off x="311700" y="445025"/>
            <a:ext cx="8520600" cy="707400"/>
          </a:xfrm>
          <a:prstGeom prst="rect">
            <a:avLst/>
          </a:prstGeom>
          <a:noFill/>
          <a:ln>
            <a:noFill/>
          </a:ln>
        </p:spPr>
        <p:txBody>
          <a:bodyPr anchorCtr="0" anchor="t" bIns="68575" lIns="68575" spcFirstLastPara="1" rIns="68575" wrap="square" tIns="68575">
            <a:normAutofit/>
          </a:bodyPr>
          <a:lstStyle>
            <a:lvl1pPr lvl="0" rtl="0" algn="l">
              <a:lnSpc>
                <a:spcPct val="85000"/>
              </a:lnSpc>
              <a:spcBef>
                <a:spcPts val="0"/>
              </a:spcBef>
              <a:spcAft>
                <a:spcPts val="0"/>
              </a:spcAft>
              <a:buClr>
                <a:schemeClr val="dk2"/>
              </a:buClr>
              <a:buSzPts val="2700"/>
              <a:buFont typeface="Corbel"/>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296" name="Google Shape;296;p57"/>
          <p:cNvSpPr txBox="1"/>
          <p:nvPr>
            <p:ph idx="1" type="body"/>
          </p:nvPr>
        </p:nvSpPr>
        <p:spPr>
          <a:xfrm>
            <a:off x="311700" y="1266325"/>
            <a:ext cx="8520600" cy="3302700"/>
          </a:xfrm>
          <a:prstGeom prst="rect">
            <a:avLst/>
          </a:prstGeom>
          <a:noFill/>
          <a:ln>
            <a:noFill/>
          </a:ln>
        </p:spPr>
        <p:txBody>
          <a:bodyPr anchorCtr="0" anchor="t" bIns="68575" lIns="68575" spcFirstLastPara="1" rIns="68575" wrap="square" tIns="68575">
            <a:noAutofit/>
          </a:bodyPr>
          <a:lstStyle>
            <a:lvl1pPr indent="-317500" lvl="0" marL="457200" rtl="0" algn="l">
              <a:lnSpc>
                <a:spcPct val="90000"/>
              </a:lnSpc>
              <a:spcBef>
                <a:spcPts val="0"/>
              </a:spcBef>
              <a:spcAft>
                <a:spcPts val="0"/>
              </a:spcAft>
              <a:buSzPts val="1400"/>
              <a:buChar char="●"/>
              <a:defRPr/>
            </a:lvl1pPr>
            <a:lvl2pPr indent="-298450" lvl="1" marL="914400" rtl="0" algn="l">
              <a:lnSpc>
                <a:spcPct val="90000"/>
              </a:lnSpc>
              <a:spcBef>
                <a:spcPts val="0"/>
              </a:spcBef>
              <a:spcAft>
                <a:spcPts val="0"/>
              </a:spcAft>
              <a:buSzPts val="1100"/>
              <a:buChar char="○"/>
              <a:defRPr/>
            </a:lvl2pPr>
            <a:lvl3pPr indent="-298450" lvl="2" marL="1371600" rtl="0" algn="l">
              <a:lnSpc>
                <a:spcPct val="90000"/>
              </a:lnSpc>
              <a:spcBef>
                <a:spcPts val="0"/>
              </a:spcBef>
              <a:spcAft>
                <a:spcPts val="0"/>
              </a:spcAft>
              <a:buSzPts val="1100"/>
              <a:buChar char="■"/>
              <a:defRPr/>
            </a:lvl3pPr>
            <a:lvl4pPr indent="-298450" lvl="3" marL="1828800" rtl="0" algn="l">
              <a:lnSpc>
                <a:spcPct val="90000"/>
              </a:lnSpc>
              <a:spcBef>
                <a:spcPts val="0"/>
              </a:spcBef>
              <a:spcAft>
                <a:spcPts val="0"/>
              </a:spcAft>
              <a:buSzPts val="1100"/>
              <a:buChar char="●"/>
              <a:defRPr/>
            </a:lvl4pPr>
            <a:lvl5pPr indent="-298450" lvl="4" marL="2286000" rtl="0" algn="l">
              <a:lnSpc>
                <a:spcPct val="90000"/>
              </a:lnSpc>
              <a:spcBef>
                <a:spcPts val="0"/>
              </a:spcBef>
              <a:spcAft>
                <a:spcPts val="0"/>
              </a:spcAft>
              <a:buSzPts val="1100"/>
              <a:buChar char="○"/>
              <a:defRPr/>
            </a:lvl5pPr>
            <a:lvl6pPr indent="-298450" lvl="5" marL="2743200" rtl="0" algn="l">
              <a:lnSpc>
                <a:spcPct val="90000"/>
              </a:lnSpc>
              <a:spcBef>
                <a:spcPts val="0"/>
              </a:spcBef>
              <a:spcAft>
                <a:spcPts val="0"/>
              </a:spcAft>
              <a:buSzPts val="1100"/>
              <a:buChar char="■"/>
              <a:defRPr/>
            </a:lvl6pPr>
            <a:lvl7pPr indent="-298450" lvl="6" marL="3200400" rtl="0" algn="l">
              <a:lnSpc>
                <a:spcPct val="90000"/>
              </a:lnSpc>
              <a:spcBef>
                <a:spcPts val="0"/>
              </a:spcBef>
              <a:spcAft>
                <a:spcPts val="0"/>
              </a:spcAft>
              <a:buSzPts val="1100"/>
              <a:buChar char="●"/>
              <a:defRPr/>
            </a:lvl7pPr>
            <a:lvl8pPr indent="-298450" lvl="7" marL="3657600" rtl="0" algn="l">
              <a:lnSpc>
                <a:spcPct val="90000"/>
              </a:lnSpc>
              <a:spcBef>
                <a:spcPts val="0"/>
              </a:spcBef>
              <a:spcAft>
                <a:spcPts val="0"/>
              </a:spcAft>
              <a:buSzPts val="1100"/>
              <a:buChar char="○"/>
              <a:defRPr/>
            </a:lvl8pPr>
            <a:lvl9pPr indent="-298450" lvl="8" marL="4114800" rtl="0" algn="l">
              <a:lnSpc>
                <a:spcPct val="90000"/>
              </a:lnSpc>
              <a:spcBef>
                <a:spcPts val="0"/>
              </a:spcBef>
              <a:spcAft>
                <a:spcPts val="0"/>
              </a:spcAft>
              <a:buSzPts val="1100"/>
              <a:buChar char="■"/>
              <a:defRPr/>
            </a:lvl9pPr>
          </a:lstStyle>
          <a:p/>
        </p:txBody>
      </p:sp>
      <p:sp>
        <p:nvSpPr>
          <p:cNvPr id="297" name="Google Shape;297;p57"/>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1pPr>
            <a:lvl2pPr indent="0" lvl="1"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2pPr>
            <a:lvl3pPr indent="0" lvl="2"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3pPr>
            <a:lvl4pPr indent="0" lvl="3"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4pPr>
            <a:lvl5pPr indent="0" lvl="4"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5pPr>
            <a:lvl6pPr indent="0" lvl="5"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6pPr>
            <a:lvl7pPr indent="0" lvl="6"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7pPr>
            <a:lvl8pPr indent="0" lvl="7"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8pPr>
            <a:lvl9pPr indent="0" lvl="8"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8" name="Shape 298"/>
        <p:cNvGrpSpPr/>
        <p:nvPr/>
      </p:nvGrpSpPr>
      <p:grpSpPr>
        <a:xfrm>
          <a:off x="0" y="0"/>
          <a:ext cx="0" cy="0"/>
          <a:chOff x="0" y="0"/>
          <a:chExt cx="0" cy="0"/>
        </a:xfrm>
      </p:grpSpPr>
      <p:sp>
        <p:nvSpPr>
          <p:cNvPr id="299" name="Google Shape;299;p58"/>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00" name="Google Shape;300;p58"/>
          <p:cNvSpPr txBox="1"/>
          <p:nvPr>
            <p:ph idx="1" type="body"/>
          </p:nvPr>
        </p:nvSpPr>
        <p:spPr>
          <a:xfrm>
            <a:off x="905256"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01" name="Google Shape;301;p58"/>
          <p:cNvSpPr txBox="1"/>
          <p:nvPr>
            <p:ph idx="2" type="body"/>
          </p:nvPr>
        </p:nvSpPr>
        <p:spPr>
          <a:xfrm>
            <a:off x="905256" y="1992424"/>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02" name="Google Shape;302;p58"/>
          <p:cNvSpPr txBox="1"/>
          <p:nvPr>
            <p:ph idx="3" type="body"/>
          </p:nvPr>
        </p:nvSpPr>
        <p:spPr>
          <a:xfrm>
            <a:off x="4673422"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03" name="Google Shape;303;p58"/>
          <p:cNvSpPr txBox="1"/>
          <p:nvPr>
            <p:ph idx="4" type="body"/>
          </p:nvPr>
        </p:nvSpPr>
        <p:spPr>
          <a:xfrm>
            <a:off x="4673422" y="1992423"/>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04" name="Google Shape;304;p5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05" name="Google Shape;305;p5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06" name="Google Shape;306;p5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7" name="Shape 307"/>
        <p:cNvGrpSpPr/>
        <p:nvPr/>
      </p:nvGrpSpPr>
      <p:grpSpPr>
        <a:xfrm>
          <a:off x="0" y="0"/>
          <a:ext cx="0" cy="0"/>
          <a:chOff x="0" y="0"/>
          <a:chExt cx="0" cy="0"/>
        </a:xfrm>
      </p:grpSpPr>
      <p:sp>
        <p:nvSpPr>
          <p:cNvPr id="308" name="Google Shape;308;p59"/>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09" name="Google Shape;309;p59"/>
          <p:cNvSpPr txBox="1"/>
          <p:nvPr>
            <p:ph idx="1" type="body"/>
          </p:nvPr>
        </p:nvSpPr>
        <p:spPr>
          <a:xfrm>
            <a:off x="904008"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10" name="Google Shape;310;p59"/>
          <p:cNvSpPr txBox="1"/>
          <p:nvPr>
            <p:ph idx="2" type="body"/>
          </p:nvPr>
        </p:nvSpPr>
        <p:spPr>
          <a:xfrm>
            <a:off x="4672793"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11" name="Google Shape;311;p59"/>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2" name="Google Shape;312;p59"/>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3" name="Google Shape;313;p59"/>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6"/>
        </a:solidFill>
      </p:bgPr>
    </p:bg>
    <p:spTree>
      <p:nvGrpSpPr>
        <p:cNvPr id="314" name="Shape 314"/>
        <p:cNvGrpSpPr/>
        <p:nvPr/>
      </p:nvGrpSpPr>
      <p:grpSpPr>
        <a:xfrm>
          <a:off x="0" y="0"/>
          <a:ext cx="0" cy="0"/>
          <a:chOff x="0" y="0"/>
          <a:chExt cx="0" cy="0"/>
        </a:xfrm>
      </p:grpSpPr>
      <p:sp>
        <p:nvSpPr>
          <p:cNvPr id="315" name="Google Shape;315;p60"/>
          <p:cNvSpPr txBox="1"/>
          <p:nvPr>
            <p:ph type="title"/>
          </p:nvPr>
        </p:nvSpPr>
        <p:spPr>
          <a:xfrm>
            <a:off x="490250" y="526350"/>
            <a:ext cx="5613600" cy="4090800"/>
          </a:xfrm>
          <a:prstGeom prst="rect">
            <a:avLst/>
          </a:prstGeom>
          <a:noFill/>
          <a:ln>
            <a:noFill/>
          </a:ln>
        </p:spPr>
        <p:txBody>
          <a:bodyPr anchorCtr="0" anchor="ctr" bIns="68575" lIns="68575" spcFirstLastPara="1" rIns="68575" wrap="square" tIns="68575">
            <a:normAutofit/>
          </a:bodyPr>
          <a:lstStyle>
            <a:lvl1pPr lvl="0" rtl="0" algn="l">
              <a:lnSpc>
                <a:spcPct val="85000"/>
              </a:lnSpc>
              <a:spcBef>
                <a:spcPts val="0"/>
              </a:spcBef>
              <a:spcAft>
                <a:spcPts val="0"/>
              </a:spcAft>
              <a:buClr>
                <a:schemeClr val="dk2"/>
              </a:buClr>
              <a:buSzPts val="4100"/>
              <a:buFont typeface="Corbel"/>
              <a:buNone/>
              <a:defRPr b="0" sz="5400">
                <a:solidFill>
                  <a:schemeClr val="dk2"/>
                </a:solidFill>
              </a:defRPr>
            </a:lvl1pPr>
            <a:lvl2pPr lvl="1" rtl="0">
              <a:spcBef>
                <a:spcPts val="0"/>
              </a:spcBef>
              <a:spcAft>
                <a:spcPts val="0"/>
              </a:spcAft>
              <a:buClr>
                <a:schemeClr val="dk2"/>
              </a:buClr>
              <a:buSzPts val="4100"/>
              <a:buNone/>
              <a:defRPr b="0" sz="5400">
                <a:solidFill>
                  <a:schemeClr val="dk2"/>
                </a:solidFill>
              </a:defRPr>
            </a:lvl2pPr>
            <a:lvl3pPr lvl="2" rtl="0">
              <a:spcBef>
                <a:spcPts val="0"/>
              </a:spcBef>
              <a:spcAft>
                <a:spcPts val="0"/>
              </a:spcAft>
              <a:buClr>
                <a:schemeClr val="dk2"/>
              </a:buClr>
              <a:buSzPts val="4100"/>
              <a:buNone/>
              <a:defRPr b="0" sz="5400">
                <a:solidFill>
                  <a:schemeClr val="dk2"/>
                </a:solidFill>
              </a:defRPr>
            </a:lvl3pPr>
            <a:lvl4pPr lvl="3" rtl="0">
              <a:spcBef>
                <a:spcPts val="0"/>
              </a:spcBef>
              <a:spcAft>
                <a:spcPts val="0"/>
              </a:spcAft>
              <a:buClr>
                <a:schemeClr val="dk2"/>
              </a:buClr>
              <a:buSzPts val="4100"/>
              <a:buNone/>
              <a:defRPr b="0" sz="5400">
                <a:solidFill>
                  <a:schemeClr val="dk2"/>
                </a:solidFill>
              </a:defRPr>
            </a:lvl4pPr>
            <a:lvl5pPr lvl="4" rtl="0">
              <a:spcBef>
                <a:spcPts val="0"/>
              </a:spcBef>
              <a:spcAft>
                <a:spcPts val="0"/>
              </a:spcAft>
              <a:buClr>
                <a:schemeClr val="dk2"/>
              </a:buClr>
              <a:buSzPts val="4100"/>
              <a:buNone/>
              <a:defRPr b="0" sz="5400">
                <a:solidFill>
                  <a:schemeClr val="dk2"/>
                </a:solidFill>
              </a:defRPr>
            </a:lvl5pPr>
            <a:lvl6pPr lvl="5" rtl="0">
              <a:spcBef>
                <a:spcPts val="0"/>
              </a:spcBef>
              <a:spcAft>
                <a:spcPts val="0"/>
              </a:spcAft>
              <a:buClr>
                <a:schemeClr val="dk2"/>
              </a:buClr>
              <a:buSzPts val="4100"/>
              <a:buNone/>
              <a:defRPr b="0" sz="5400">
                <a:solidFill>
                  <a:schemeClr val="dk2"/>
                </a:solidFill>
              </a:defRPr>
            </a:lvl6pPr>
            <a:lvl7pPr lvl="6" rtl="0">
              <a:spcBef>
                <a:spcPts val="0"/>
              </a:spcBef>
              <a:spcAft>
                <a:spcPts val="0"/>
              </a:spcAft>
              <a:buClr>
                <a:schemeClr val="dk2"/>
              </a:buClr>
              <a:buSzPts val="4100"/>
              <a:buNone/>
              <a:defRPr b="0" sz="5400">
                <a:solidFill>
                  <a:schemeClr val="dk2"/>
                </a:solidFill>
              </a:defRPr>
            </a:lvl7pPr>
            <a:lvl8pPr lvl="7" rtl="0">
              <a:spcBef>
                <a:spcPts val="0"/>
              </a:spcBef>
              <a:spcAft>
                <a:spcPts val="0"/>
              </a:spcAft>
              <a:buClr>
                <a:schemeClr val="dk2"/>
              </a:buClr>
              <a:buSzPts val="4100"/>
              <a:buNone/>
              <a:defRPr b="0" sz="5400">
                <a:solidFill>
                  <a:schemeClr val="dk2"/>
                </a:solidFill>
              </a:defRPr>
            </a:lvl8pPr>
            <a:lvl9pPr lvl="8" rtl="0">
              <a:spcBef>
                <a:spcPts val="0"/>
              </a:spcBef>
              <a:spcAft>
                <a:spcPts val="0"/>
              </a:spcAft>
              <a:buClr>
                <a:schemeClr val="dk2"/>
              </a:buClr>
              <a:buSzPts val="4100"/>
              <a:buNone/>
              <a:defRPr b="0" sz="5400">
                <a:solidFill>
                  <a:schemeClr val="dk2"/>
                </a:solidFill>
              </a:defRPr>
            </a:lvl9pPr>
          </a:lstStyle>
          <a:p/>
        </p:txBody>
      </p:sp>
      <p:sp>
        <p:nvSpPr>
          <p:cNvPr id="316" name="Google Shape;316;p60"/>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17" name="Shape 317"/>
        <p:cNvGrpSpPr/>
        <p:nvPr/>
      </p:nvGrpSpPr>
      <p:grpSpPr>
        <a:xfrm>
          <a:off x="0" y="0"/>
          <a:ext cx="0" cy="0"/>
          <a:chOff x="0" y="0"/>
          <a:chExt cx="0" cy="0"/>
        </a:xfrm>
      </p:grpSpPr>
      <p:sp>
        <p:nvSpPr>
          <p:cNvPr id="318" name="Google Shape;318;p61"/>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9" name="Google Shape;319;p61"/>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20" name="Google Shape;320;p61"/>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1" name="Shape 321"/>
        <p:cNvGrpSpPr/>
        <p:nvPr/>
      </p:nvGrpSpPr>
      <p:grpSpPr>
        <a:xfrm>
          <a:off x="0" y="0"/>
          <a:ext cx="0" cy="0"/>
          <a:chOff x="0" y="0"/>
          <a:chExt cx="0" cy="0"/>
        </a:xfrm>
      </p:grpSpPr>
      <p:sp>
        <p:nvSpPr>
          <p:cNvPr id="322" name="Google Shape;322;p62"/>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23" name="Google Shape;323;p62"/>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24" name="Google Shape;324;p62"/>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25" name="Google Shape;325;p62"/>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26" name="Google Shape;326;p62"/>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327" name="Shape 327"/>
        <p:cNvGrpSpPr/>
        <p:nvPr/>
      </p:nvGrpSpPr>
      <p:grpSpPr>
        <a:xfrm>
          <a:off x="0" y="0"/>
          <a:ext cx="0" cy="0"/>
          <a:chOff x="0" y="0"/>
          <a:chExt cx="0" cy="0"/>
        </a:xfrm>
      </p:grpSpPr>
      <p:sp>
        <p:nvSpPr>
          <p:cNvPr id="328" name="Google Shape;328;p63"/>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329" name="Shape 329"/>
        <p:cNvGrpSpPr/>
        <p:nvPr/>
      </p:nvGrpSpPr>
      <p:grpSpPr>
        <a:xfrm>
          <a:off x="0" y="0"/>
          <a:ext cx="0" cy="0"/>
          <a:chOff x="0" y="0"/>
          <a:chExt cx="0" cy="0"/>
        </a:xfrm>
      </p:grpSpPr>
      <p:sp>
        <p:nvSpPr>
          <p:cNvPr id="330" name="Google Shape;330;p64"/>
          <p:cNvSpPr/>
          <p:nvPr/>
        </p:nvSpPr>
        <p:spPr>
          <a:xfrm>
            <a:off x="-5132" y="1544259"/>
            <a:ext cx="9146700" cy="1371600"/>
          </a:xfrm>
          <a:prstGeom prst="rect">
            <a:avLst/>
          </a:prstGeom>
          <a:solidFill>
            <a:schemeClr val="dk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1" name="Google Shape;331;p64"/>
          <p:cNvSpPr txBox="1"/>
          <p:nvPr>
            <p:ph type="title"/>
          </p:nvPr>
        </p:nvSpPr>
        <p:spPr>
          <a:xfrm>
            <a:off x="624893" y="1656659"/>
            <a:ext cx="7886700" cy="1257300"/>
          </a:xfrm>
          <a:prstGeom prst="rect">
            <a:avLst/>
          </a:prstGeom>
          <a:noFill/>
          <a:ln>
            <a:noFill/>
          </a:ln>
        </p:spPr>
        <p:txBody>
          <a:bodyPr anchorCtr="0" anchor="ctr" bIns="34275" lIns="68575" spcFirstLastPara="1" rIns="68575" wrap="square" tIns="34275">
            <a:noAutofit/>
          </a:bodyPr>
          <a:lstStyle>
            <a:lvl1pPr lvl="0" rtl="0" algn="ctr">
              <a:lnSpc>
                <a:spcPct val="80000"/>
              </a:lnSpc>
              <a:spcBef>
                <a:spcPts val="0"/>
              </a:spcBef>
              <a:spcAft>
                <a:spcPts val="0"/>
              </a:spcAft>
              <a:buClr>
                <a:schemeClr val="lt1"/>
              </a:buClr>
              <a:buSzPts val="4500"/>
              <a:buFont typeface="Corbel"/>
              <a:buNone/>
              <a:defRPr b="0" sz="4500">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2" name="Google Shape;332;p64"/>
          <p:cNvSpPr txBox="1"/>
          <p:nvPr>
            <p:ph idx="1" type="body"/>
          </p:nvPr>
        </p:nvSpPr>
        <p:spPr>
          <a:xfrm>
            <a:off x="624893" y="3007751"/>
            <a:ext cx="7886700" cy="8808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900"/>
              </a:spcBef>
              <a:spcAft>
                <a:spcPts val="0"/>
              </a:spcAft>
              <a:buSzPts val="1500"/>
              <a:buNone/>
              <a:defRPr sz="1500">
                <a:solidFill>
                  <a:schemeClr val="dk2"/>
                </a:solidFill>
              </a:defRPr>
            </a:lvl1pPr>
            <a:lvl2pPr indent="-228600" lvl="1" marL="914400" rtl="0" algn="l">
              <a:lnSpc>
                <a:spcPct val="90000"/>
              </a:lnSpc>
              <a:spcBef>
                <a:spcPts val="200"/>
              </a:spcBef>
              <a:spcAft>
                <a:spcPts val="0"/>
              </a:spcAft>
              <a:buSzPts val="1400"/>
              <a:buNone/>
              <a:defRPr sz="1400">
                <a:solidFill>
                  <a:srgbClr val="8C8C8C"/>
                </a:solidFill>
              </a:defRPr>
            </a:lvl2pPr>
            <a:lvl3pPr indent="-228600" lvl="2" marL="1371600" rtl="0" algn="l">
              <a:lnSpc>
                <a:spcPct val="90000"/>
              </a:lnSpc>
              <a:spcBef>
                <a:spcPts val="300"/>
              </a:spcBef>
              <a:spcAft>
                <a:spcPts val="0"/>
              </a:spcAft>
              <a:buSzPts val="1200"/>
              <a:buNone/>
              <a:defRPr sz="1200">
                <a:solidFill>
                  <a:srgbClr val="8C8C8C"/>
                </a:solidFill>
              </a:defRPr>
            </a:lvl3pPr>
            <a:lvl4pPr indent="-228600" lvl="3" marL="1828800" rtl="0" algn="l">
              <a:lnSpc>
                <a:spcPct val="90000"/>
              </a:lnSpc>
              <a:spcBef>
                <a:spcPts val="300"/>
              </a:spcBef>
              <a:spcAft>
                <a:spcPts val="0"/>
              </a:spcAft>
              <a:buSzPts val="1100"/>
              <a:buNone/>
              <a:defRPr sz="1100">
                <a:solidFill>
                  <a:srgbClr val="8C8C8C"/>
                </a:solidFill>
              </a:defRPr>
            </a:lvl4pPr>
            <a:lvl5pPr indent="-228600" lvl="4" marL="2286000" rtl="0" algn="l">
              <a:lnSpc>
                <a:spcPct val="90000"/>
              </a:lnSpc>
              <a:spcBef>
                <a:spcPts val="300"/>
              </a:spcBef>
              <a:spcAft>
                <a:spcPts val="0"/>
              </a:spcAft>
              <a:buSzPts val="1100"/>
              <a:buNone/>
              <a:defRPr sz="1100">
                <a:solidFill>
                  <a:srgbClr val="8C8C8C"/>
                </a:solidFill>
              </a:defRPr>
            </a:lvl5pPr>
            <a:lvl6pPr indent="-228600" lvl="5" marL="2743200" rtl="0" algn="l">
              <a:lnSpc>
                <a:spcPct val="90000"/>
              </a:lnSpc>
              <a:spcBef>
                <a:spcPts val="300"/>
              </a:spcBef>
              <a:spcAft>
                <a:spcPts val="0"/>
              </a:spcAft>
              <a:buSzPts val="1100"/>
              <a:buNone/>
              <a:defRPr sz="1100">
                <a:solidFill>
                  <a:srgbClr val="8C8C8C"/>
                </a:solidFill>
              </a:defRPr>
            </a:lvl6pPr>
            <a:lvl7pPr indent="-228600" lvl="6" marL="3200400" rtl="0" algn="l">
              <a:lnSpc>
                <a:spcPct val="90000"/>
              </a:lnSpc>
              <a:spcBef>
                <a:spcPts val="300"/>
              </a:spcBef>
              <a:spcAft>
                <a:spcPts val="0"/>
              </a:spcAft>
              <a:buSzPts val="1100"/>
              <a:buNone/>
              <a:defRPr sz="1100">
                <a:solidFill>
                  <a:srgbClr val="8C8C8C"/>
                </a:solidFill>
              </a:defRPr>
            </a:lvl7pPr>
            <a:lvl8pPr indent="-228600" lvl="7" marL="3657600" rtl="0" algn="l">
              <a:lnSpc>
                <a:spcPct val="90000"/>
              </a:lnSpc>
              <a:spcBef>
                <a:spcPts val="300"/>
              </a:spcBef>
              <a:spcAft>
                <a:spcPts val="0"/>
              </a:spcAft>
              <a:buSzPts val="1100"/>
              <a:buNone/>
              <a:defRPr sz="1100">
                <a:solidFill>
                  <a:srgbClr val="8C8C8C"/>
                </a:solidFill>
              </a:defRPr>
            </a:lvl8pPr>
            <a:lvl9pPr indent="-228600" lvl="8" marL="4114800" rtl="0" algn="l">
              <a:lnSpc>
                <a:spcPct val="90000"/>
              </a:lnSpc>
              <a:spcBef>
                <a:spcPts val="300"/>
              </a:spcBef>
              <a:spcAft>
                <a:spcPts val="300"/>
              </a:spcAft>
              <a:buSzPts val="1100"/>
              <a:buNone/>
              <a:defRPr sz="1100">
                <a:solidFill>
                  <a:srgbClr val="8C8C8C"/>
                </a:solidFill>
              </a:defRPr>
            </a:lvl9pPr>
          </a:lstStyle>
          <a:p/>
        </p:txBody>
      </p:sp>
      <p:sp>
        <p:nvSpPr>
          <p:cNvPr id="333" name="Google Shape;333;p64"/>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34" name="Google Shape;334;p64"/>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35" name="Google Shape;335;p64"/>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b="0" sz="1500">
                <a:solidFill>
                  <a:schemeClr val="dk2"/>
                </a:solidFill>
                <a:latin typeface="Calibri"/>
                <a:ea typeface="Calibri"/>
                <a:cs typeface="Calibri"/>
                <a:sym typeface="Calibri"/>
              </a:defRPr>
            </a:lvl1pPr>
            <a:lvl2pPr indent="0" lvl="1" marL="0" rtl="0" algn="r">
              <a:spcBef>
                <a:spcPts val="0"/>
              </a:spcBef>
              <a:buNone/>
              <a:defRPr b="0" sz="1500">
                <a:solidFill>
                  <a:schemeClr val="dk2"/>
                </a:solidFill>
                <a:latin typeface="Calibri"/>
                <a:ea typeface="Calibri"/>
                <a:cs typeface="Calibri"/>
                <a:sym typeface="Calibri"/>
              </a:defRPr>
            </a:lvl2pPr>
            <a:lvl3pPr indent="0" lvl="2" marL="0" rtl="0" algn="r">
              <a:spcBef>
                <a:spcPts val="0"/>
              </a:spcBef>
              <a:buNone/>
              <a:defRPr b="0" sz="1500">
                <a:solidFill>
                  <a:schemeClr val="dk2"/>
                </a:solidFill>
                <a:latin typeface="Calibri"/>
                <a:ea typeface="Calibri"/>
                <a:cs typeface="Calibri"/>
                <a:sym typeface="Calibri"/>
              </a:defRPr>
            </a:lvl3pPr>
            <a:lvl4pPr indent="0" lvl="3" marL="0" rtl="0" algn="r">
              <a:spcBef>
                <a:spcPts val="0"/>
              </a:spcBef>
              <a:buNone/>
              <a:defRPr b="0" sz="1500">
                <a:solidFill>
                  <a:schemeClr val="dk2"/>
                </a:solidFill>
                <a:latin typeface="Calibri"/>
                <a:ea typeface="Calibri"/>
                <a:cs typeface="Calibri"/>
                <a:sym typeface="Calibri"/>
              </a:defRPr>
            </a:lvl4pPr>
            <a:lvl5pPr indent="0" lvl="4" marL="0" rtl="0" algn="r">
              <a:spcBef>
                <a:spcPts val="0"/>
              </a:spcBef>
              <a:buNone/>
              <a:defRPr b="0" sz="1500">
                <a:solidFill>
                  <a:schemeClr val="dk2"/>
                </a:solidFill>
                <a:latin typeface="Calibri"/>
                <a:ea typeface="Calibri"/>
                <a:cs typeface="Calibri"/>
                <a:sym typeface="Calibri"/>
              </a:defRPr>
            </a:lvl5pPr>
            <a:lvl6pPr indent="0" lvl="5" marL="0" rtl="0" algn="r">
              <a:spcBef>
                <a:spcPts val="0"/>
              </a:spcBef>
              <a:buNone/>
              <a:defRPr b="0" sz="1500">
                <a:solidFill>
                  <a:schemeClr val="dk2"/>
                </a:solidFill>
                <a:latin typeface="Calibri"/>
                <a:ea typeface="Calibri"/>
                <a:cs typeface="Calibri"/>
                <a:sym typeface="Calibri"/>
              </a:defRPr>
            </a:lvl6pPr>
            <a:lvl7pPr indent="0" lvl="6" marL="0" rtl="0" algn="r">
              <a:spcBef>
                <a:spcPts val="0"/>
              </a:spcBef>
              <a:buNone/>
              <a:defRPr b="0" sz="1500">
                <a:solidFill>
                  <a:schemeClr val="dk2"/>
                </a:solidFill>
                <a:latin typeface="Calibri"/>
                <a:ea typeface="Calibri"/>
                <a:cs typeface="Calibri"/>
                <a:sym typeface="Calibri"/>
              </a:defRPr>
            </a:lvl7pPr>
            <a:lvl8pPr indent="0" lvl="7" marL="0" rtl="0" algn="r">
              <a:spcBef>
                <a:spcPts val="0"/>
              </a:spcBef>
              <a:buNone/>
              <a:defRPr b="0" sz="1500">
                <a:solidFill>
                  <a:schemeClr val="dk2"/>
                </a:solidFill>
                <a:latin typeface="Calibri"/>
                <a:ea typeface="Calibri"/>
                <a:cs typeface="Calibri"/>
                <a:sym typeface="Calibri"/>
              </a:defRPr>
            </a:lvl8pPr>
            <a:lvl9pPr indent="0" lvl="8" marL="0" rtl="0" algn="r">
              <a:spcBef>
                <a:spcPts val="0"/>
              </a:spcBef>
              <a:buNone/>
              <a:defRPr b="0" sz="15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6" name="Shape 336"/>
        <p:cNvGrpSpPr/>
        <p:nvPr/>
      </p:nvGrpSpPr>
      <p:grpSpPr>
        <a:xfrm>
          <a:off x="0" y="0"/>
          <a:ext cx="0" cy="0"/>
          <a:chOff x="0" y="0"/>
          <a:chExt cx="0" cy="0"/>
        </a:xfrm>
      </p:grpSpPr>
      <p:sp>
        <p:nvSpPr>
          <p:cNvPr id="337" name="Google Shape;337;p65"/>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8" name="Google Shape;338;p65"/>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39" name="Google Shape;339;p65"/>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0" name="Google Shape;340;p65"/>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1" name="Shape 341"/>
        <p:cNvGrpSpPr/>
        <p:nvPr/>
      </p:nvGrpSpPr>
      <p:grpSpPr>
        <a:xfrm>
          <a:off x="0" y="0"/>
          <a:ext cx="0" cy="0"/>
          <a:chOff x="0" y="0"/>
          <a:chExt cx="0" cy="0"/>
        </a:xfrm>
      </p:grpSpPr>
      <p:sp>
        <p:nvSpPr>
          <p:cNvPr id="342" name="Google Shape;342;p66"/>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3" name="Google Shape;343;p66"/>
          <p:cNvSpPr txBox="1"/>
          <p:nvPr>
            <p:ph idx="1" type="body"/>
          </p:nvPr>
        </p:nvSpPr>
        <p:spPr>
          <a:xfrm>
            <a:off x="905256" y="1590040"/>
            <a:ext cx="4595100" cy="30861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900"/>
              </a:spcBef>
              <a:spcAft>
                <a:spcPts val="0"/>
              </a:spcAft>
              <a:buSzPts val="2400"/>
              <a:buChar char="▪"/>
              <a:defRPr sz="2400"/>
            </a:lvl1pPr>
            <a:lvl2pPr indent="-361950" lvl="1" marL="914400" rtl="0" algn="l">
              <a:lnSpc>
                <a:spcPct val="90000"/>
              </a:lnSpc>
              <a:spcBef>
                <a:spcPts val="200"/>
              </a:spcBef>
              <a:spcAft>
                <a:spcPts val="0"/>
              </a:spcAft>
              <a:buSzPts val="2100"/>
              <a:buChar char="▪"/>
              <a:defRPr sz="2100"/>
            </a:lvl2pPr>
            <a:lvl3pPr indent="-342900" lvl="2" marL="1371600" rtl="0" algn="l">
              <a:lnSpc>
                <a:spcPct val="90000"/>
              </a:lnSpc>
              <a:spcBef>
                <a:spcPts val="300"/>
              </a:spcBef>
              <a:spcAft>
                <a:spcPts val="0"/>
              </a:spcAft>
              <a:buSzPts val="1800"/>
              <a:buChar char="▪"/>
              <a:defRPr sz="1800"/>
            </a:lvl3pPr>
            <a:lvl4pPr indent="-323850" lvl="3" marL="1828800" rtl="0" algn="l">
              <a:lnSpc>
                <a:spcPct val="90000"/>
              </a:lnSpc>
              <a:spcBef>
                <a:spcPts val="300"/>
              </a:spcBef>
              <a:spcAft>
                <a:spcPts val="0"/>
              </a:spcAft>
              <a:buSzPts val="1500"/>
              <a:buChar char="▪"/>
              <a:defRPr sz="1500"/>
            </a:lvl4pPr>
            <a:lvl5pPr indent="-323850" lvl="4" marL="2286000" rtl="0" algn="l">
              <a:lnSpc>
                <a:spcPct val="90000"/>
              </a:lnSpc>
              <a:spcBef>
                <a:spcPts val="300"/>
              </a:spcBef>
              <a:spcAft>
                <a:spcPts val="0"/>
              </a:spcAft>
              <a:buSzPts val="1500"/>
              <a:buChar char="▪"/>
              <a:defRPr sz="1500"/>
            </a:lvl5pPr>
            <a:lvl6pPr indent="-323850" lvl="5" marL="2743200" rtl="0" algn="l">
              <a:lnSpc>
                <a:spcPct val="90000"/>
              </a:lnSpc>
              <a:spcBef>
                <a:spcPts val="300"/>
              </a:spcBef>
              <a:spcAft>
                <a:spcPts val="0"/>
              </a:spcAft>
              <a:buSzPts val="1500"/>
              <a:buChar char="▪"/>
              <a:defRPr sz="1500"/>
            </a:lvl6pPr>
            <a:lvl7pPr indent="-323850" lvl="6" marL="3200400" rtl="0" algn="l">
              <a:lnSpc>
                <a:spcPct val="90000"/>
              </a:lnSpc>
              <a:spcBef>
                <a:spcPts val="300"/>
              </a:spcBef>
              <a:spcAft>
                <a:spcPts val="0"/>
              </a:spcAft>
              <a:buSzPts val="1500"/>
              <a:buChar char="▪"/>
              <a:defRPr sz="1500"/>
            </a:lvl7pPr>
            <a:lvl8pPr indent="-323850" lvl="7" marL="3657600" rtl="0" algn="l">
              <a:lnSpc>
                <a:spcPct val="90000"/>
              </a:lnSpc>
              <a:spcBef>
                <a:spcPts val="300"/>
              </a:spcBef>
              <a:spcAft>
                <a:spcPts val="0"/>
              </a:spcAft>
              <a:buSzPts val="1500"/>
              <a:buChar char="▪"/>
              <a:defRPr sz="1500"/>
            </a:lvl8pPr>
            <a:lvl9pPr indent="-323850" lvl="8" marL="4114800" rtl="0" algn="l">
              <a:lnSpc>
                <a:spcPct val="90000"/>
              </a:lnSpc>
              <a:spcBef>
                <a:spcPts val="300"/>
              </a:spcBef>
              <a:spcAft>
                <a:spcPts val="300"/>
              </a:spcAft>
              <a:buSzPts val="1500"/>
              <a:buChar char="▪"/>
              <a:defRPr sz="1500"/>
            </a:lvl9pPr>
          </a:lstStyle>
          <a:p/>
        </p:txBody>
      </p:sp>
      <p:sp>
        <p:nvSpPr>
          <p:cNvPr id="344" name="Google Shape;344;p66"/>
          <p:cNvSpPr txBox="1"/>
          <p:nvPr>
            <p:ph idx="2" type="body"/>
          </p:nvPr>
        </p:nvSpPr>
        <p:spPr>
          <a:xfrm>
            <a:off x="5841767" y="1610614"/>
            <a:ext cx="2400300" cy="25743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345" name="Google Shape;345;p66"/>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6" name="Google Shape;346;p66"/>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7" name="Google Shape;347;p66"/>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48" name="Shape 348"/>
        <p:cNvGrpSpPr/>
        <p:nvPr/>
      </p:nvGrpSpPr>
      <p:grpSpPr>
        <a:xfrm>
          <a:off x="0" y="0"/>
          <a:ext cx="0" cy="0"/>
          <a:chOff x="0" y="0"/>
          <a:chExt cx="0" cy="0"/>
        </a:xfrm>
      </p:grpSpPr>
      <p:sp>
        <p:nvSpPr>
          <p:cNvPr id="349" name="Google Shape;349;p6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0" name="Google Shape;350;p67"/>
          <p:cNvSpPr/>
          <p:nvPr>
            <p:ph idx="2" type="pic"/>
          </p:nvPr>
        </p:nvSpPr>
        <p:spPr>
          <a:xfrm>
            <a:off x="960120" y="1658621"/>
            <a:ext cx="4595100" cy="2949000"/>
          </a:xfrm>
          <a:prstGeom prst="rect">
            <a:avLst/>
          </a:prstGeom>
          <a:solidFill>
            <a:srgbClr val="F7F7F7"/>
          </a:solidFill>
          <a:ln>
            <a:noFill/>
          </a:ln>
        </p:spPr>
      </p:sp>
      <p:sp>
        <p:nvSpPr>
          <p:cNvPr id="351" name="Google Shape;351;p67"/>
          <p:cNvSpPr txBox="1"/>
          <p:nvPr>
            <p:ph idx="1" type="body"/>
          </p:nvPr>
        </p:nvSpPr>
        <p:spPr>
          <a:xfrm>
            <a:off x="5843016" y="1612966"/>
            <a:ext cx="2400300" cy="25719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352" name="Google Shape;352;p6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3" name="Google Shape;353;p6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4" name="Google Shape;354;p6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55" name="Shape 355"/>
        <p:cNvGrpSpPr/>
        <p:nvPr/>
      </p:nvGrpSpPr>
      <p:grpSpPr>
        <a:xfrm>
          <a:off x="0" y="0"/>
          <a:ext cx="0" cy="0"/>
          <a:chOff x="0" y="0"/>
          <a:chExt cx="0" cy="0"/>
        </a:xfrm>
      </p:grpSpPr>
      <p:sp>
        <p:nvSpPr>
          <p:cNvPr id="356" name="Google Shape;356;p68"/>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7" name="Google Shape;357;p68"/>
          <p:cNvSpPr txBox="1"/>
          <p:nvPr>
            <p:ph idx="1" type="body"/>
          </p:nvPr>
        </p:nvSpPr>
        <p:spPr>
          <a:xfrm rot="5400000">
            <a:off x="2993849" y="-582840"/>
            <a:ext cx="3154800" cy="73380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58" name="Google Shape;358;p6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9" name="Google Shape;359;p6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0" name="Google Shape;360;p6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361" name="Shape 361"/>
        <p:cNvGrpSpPr/>
        <p:nvPr/>
      </p:nvGrpSpPr>
      <p:grpSpPr>
        <a:xfrm>
          <a:off x="0" y="0"/>
          <a:ext cx="0" cy="0"/>
          <a:chOff x="0" y="0"/>
          <a:chExt cx="0" cy="0"/>
        </a:xfrm>
      </p:grpSpPr>
      <p:sp>
        <p:nvSpPr>
          <p:cNvPr id="362" name="Google Shape;362;p69"/>
          <p:cNvSpPr/>
          <p:nvPr/>
        </p:nvSpPr>
        <p:spPr>
          <a:xfrm>
            <a:off x="6764484" y="0"/>
            <a:ext cx="2057400" cy="5143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69"/>
          <p:cNvSpPr txBox="1"/>
          <p:nvPr>
            <p:ph type="title"/>
          </p:nvPr>
        </p:nvSpPr>
        <p:spPr>
          <a:xfrm rot="5400000">
            <a:off x="5559753" y="1516679"/>
            <a:ext cx="4423200" cy="18018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4" name="Google Shape;364;p69"/>
          <p:cNvSpPr txBox="1"/>
          <p:nvPr>
            <p:ph idx="1" type="body"/>
          </p:nvPr>
        </p:nvSpPr>
        <p:spPr>
          <a:xfrm rot="5400000">
            <a:off x="1407068" y="-572371"/>
            <a:ext cx="4423200" cy="59799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65" name="Google Shape;365;p69"/>
          <p:cNvSpPr txBox="1"/>
          <p:nvPr>
            <p:ph idx="10" type="dt"/>
          </p:nvPr>
        </p:nvSpPr>
        <p:spPr>
          <a:xfrm>
            <a:off x="628650" y="4817141"/>
            <a:ext cx="20574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6" name="Google Shape;366;p69"/>
          <p:cNvSpPr txBox="1"/>
          <p:nvPr>
            <p:ph idx="11" type="ftr"/>
          </p:nvPr>
        </p:nvSpPr>
        <p:spPr>
          <a:xfrm>
            <a:off x="2832101" y="4817141"/>
            <a:ext cx="32100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7" name="Google Shape;367;p69"/>
          <p:cNvSpPr txBox="1"/>
          <p:nvPr>
            <p:ph idx="12" type="sldNum"/>
          </p:nvPr>
        </p:nvSpPr>
        <p:spPr>
          <a:xfrm>
            <a:off x="6054786" y="4817141"/>
            <a:ext cx="6600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370" name="Shape 370"/>
        <p:cNvGrpSpPr/>
        <p:nvPr/>
      </p:nvGrpSpPr>
      <p:grpSpPr>
        <a:xfrm>
          <a:off x="0" y="0"/>
          <a:ext cx="0" cy="0"/>
          <a:chOff x="0" y="0"/>
          <a:chExt cx="0" cy="0"/>
        </a:xfrm>
      </p:grpSpPr>
      <p:grpSp>
        <p:nvGrpSpPr>
          <p:cNvPr id="371" name="Google Shape;371;p71"/>
          <p:cNvGrpSpPr/>
          <p:nvPr/>
        </p:nvGrpSpPr>
        <p:grpSpPr>
          <a:xfrm rot="-5400000">
            <a:off x="5333982" y="-657442"/>
            <a:ext cx="2375965" cy="1704707"/>
            <a:chOff x="6205728" y="1499538"/>
            <a:chExt cx="3755280" cy="2126100"/>
          </a:xfrm>
        </p:grpSpPr>
        <p:sp>
          <p:nvSpPr>
            <p:cNvPr id="372" name="Google Shape;372;p71"/>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373" name="Google Shape;373;p71"/>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grpSp>
      <p:sp>
        <p:nvSpPr>
          <p:cNvPr id="374" name="Google Shape;374;p71"/>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375" name="Google Shape;375;p71"/>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1400" u="none" cap="none" strike="noStrike">
                <a:solidFill>
                  <a:schemeClr val="lt1"/>
                </a:solidFill>
                <a:latin typeface="Helvetica Neue"/>
                <a:ea typeface="Helvetica Neue"/>
                <a:cs typeface="Helvetica Neue"/>
                <a:sym typeface="Helvetica Neue"/>
              </a:rPr>
              <a:t>from Solution Tree</a:t>
            </a:r>
            <a:endParaRPr sz="1100"/>
          </a:p>
        </p:txBody>
      </p:sp>
      <p:pic>
        <p:nvPicPr>
          <p:cNvPr id="376" name="Google Shape;376;p71"/>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377" name="Google Shape;377;p71"/>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1200" u="none" cap="none" strike="noStrike">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378" name="Google Shape;378;p71"/>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379" name="Google Shape;379;p7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80" name="Shape 380"/>
        <p:cNvGrpSpPr/>
        <p:nvPr/>
      </p:nvGrpSpPr>
      <p:grpSpPr>
        <a:xfrm>
          <a:off x="0" y="0"/>
          <a:ext cx="0" cy="0"/>
          <a:chOff x="0" y="0"/>
          <a:chExt cx="0" cy="0"/>
        </a:xfrm>
      </p:grpSpPr>
      <p:sp>
        <p:nvSpPr>
          <p:cNvPr id="381" name="Google Shape;381;p7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82" name="Shape 382"/>
        <p:cNvGrpSpPr/>
        <p:nvPr/>
      </p:nvGrpSpPr>
      <p:grpSpPr>
        <a:xfrm>
          <a:off x="0" y="0"/>
          <a:ext cx="0" cy="0"/>
          <a:chOff x="0" y="0"/>
          <a:chExt cx="0" cy="0"/>
        </a:xfrm>
      </p:grpSpPr>
      <p:sp>
        <p:nvSpPr>
          <p:cNvPr id="383" name="Google Shape;383;p7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384" name="Google Shape;384;p73"/>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385" name="Google Shape;385;p73"/>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386" name="Google Shape;386;p73"/>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387" name="Google Shape;387;p7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88" name="Shape 388"/>
        <p:cNvGrpSpPr/>
        <p:nvPr/>
      </p:nvGrpSpPr>
      <p:grpSpPr>
        <a:xfrm>
          <a:off x="0" y="0"/>
          <a:ext cx="0" cy="0"/>
          <a:chOff x="0" y="0"/>
          <a:chExt cx="0" cy="0"/>
        </a:xfrm>
      </p:grpSpPr>
      <p:sp>
        <p:nvSpPr>
          <p:cNvPr id="389" name="Google Shape;389;p7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390" name="Google Shape;390;p74"/>
          <p:cNvPicPr preferRelativeResize="0"/>
          <p:nvPr/>
        </p:nvPicPr>
        <p:blipFill rotWithShape="1">
          <a:blip r:embed="rId2">
            <a:alphaModFix/>
          </a:blip>
          <a:srcRect b="0" l="0" r="0" t="0"/>
          <a:stretch/>
        </p:blipFill>
        <p:spPr>
          <a:xfrm>
            <a:off x="6999891" y="4709125"/>
            <a:ext cx="1619129" cy="239870"/>
          </a:xfrm>
          <a:prstGeom prst="rect">
            <a:avLst/>
          </a:prstGeom>
          <a:noFill/>
          <a:ln>
            <a:noFill/>
          </a:ln>
        </p:spPr>
      </p:pic>
      <p:pic>
        <p:nvPicPr>
          <p:cNvPr id="391" name="Google Shape;391;p74"/>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392" name="Google Shape;392;p7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393" name="Shape 393"/>
        <p:cNvGrpSpPr/>
        <p:nvPr/>
      </p:nvGrpSpPr>
      <p:grpSpPr>
        <a:xfrm>
          <a:off x="0" y="0"/>
          <a:ext cx="0" cy="0"/>
          <a:chOff x="0" y="0"/>
          <a:chExt cx="0" cy="0"/>
        </a:xfrm>
      </p:grpSpPr>
      <p:grpSp>
        <p:nvGrpSpPr>
          <p:cNvPr id="394" name="Google Shape;394;p75"/>
          <p:cNvGrpSpPr/>
          <p:nvPr/>
        </p:nvGrpSpPr>
        <p:grpSpPr>
          <a:xfrm rot="-5400000">
            <a:off x="5333982" y="-657442"/>
            <a:ext cx="2375965" cy="1704707"/>
            <a:chOff x="6205728" y="1499538"/>
            <a:chExt cx="3755280" cy="2126100"/>
          </a:xfrm>
        </p:grpSpPr>
        <p:sp>
          <p:nvSpPr>
            <p:cNvPr id="395" name="Google Shape;395;p75"/>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396" name="Google Shape;396;p75"/>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397" name="Google Shape;397;p75"/>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398" name="Google Shape;398;p75"/>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399" name="Google Shape;399;p75"/>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00" name="Google Shape;400;p75"/>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01" name="Google Shape;401;p75"/>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402" name="Google Shape;402;p7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03" name="Shape 403"/>
        <p:cNvGrpSpPr/>
        <p:nvPr/>
      </p:nvGrpSpPr>
      <p:grpSpPr>
        <a:xfrm>
          <a:off x="0" y="0"/>
          <a:ext cx="0" cy="0"/>
          <a:chOff x="0" y="0"/>
          <a:chExt cx="0" cy="0"/>
        </a:xfrm>
      </p:grpSpPr>
      <p:sp>
        <p:nvSpPr>
          <p:cNvPr id="404" name="Google Shape;404;p7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05" name="Google Shape;405;p76"/>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406" name="Google Shape;406;p76"/>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07" name="Google Shape;407;p76"/>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08" name="Google Shape;408;p7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09" name="Shape 409"/>
        <p:cNvGrpSpPr/>
        <p:nvPr/>
      </p:nvGrpSpPr>
      <p:grpSpPr>
        <a:xfrm>
          <a:off x="0" y="0"/>
          <a:ext cx="0" cy="0"/>
          <a:chOff x="0" y="0"/>
          <a:chExt cx="0" cy="0"/>
        </a:xfrm>
      </p:grpSpPr>
      <p:sp>
        <p:nvSpPr>
          <p:cNvPr id="410" name="Google Shape;410;p7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11" name="Google Shape;411;p77"/>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412" name="Google Shape;412;p77"/>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13" name="Google Shape;413;p7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414" name="Shape 414"/>
        <p:cNvGrpSpPr/>
        <p:nvPr/>
      </p:nvGrpSpPr>
      <p:grpSpPr>
        <a:xfrm>
          <a:off x="0" y="0"/>
          <a:ext cx="0" cy="0"/>
          <a:chOff x="0" y="0"/>
          <a:chExt cx="0" cy="0"/>
        </a:xfrm>
      </p:grpSpPr>
      <p:grpSp>
        <p:nvGrpSpPr>
          <p:cNvPr id="415" name="Google Shape;415;p78"/>
          <p:cNvGrpSpPr/>
          <p:nvPr/>
        </p:nvGrpSpPr>
        <p:grpSpPr>
          <a:xfrm rot="-5400000">
            <a:off x="5333982" y="-657442"/>
            <a:ext cx="2375965" cy="1704707"/>
            <a:chOff x="6205728" y="1499538"/>
            <a:chExt cx="3755280" cy="2126100"/>
          </a:xfrm>
        </p:grpSpPr>
        <p:sp>
          <p:nvSpPr>
            <p:cNvPr id="416" name="Google Shape;416;p78"/>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17" name="Google Shape;417;p78"/>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18" name="Google Shape;418;p78"/>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19" name="Google Shape;419;p78"/>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20" name="Google Shape;420;p78"/>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21" name="Google Shape;421;p78"/>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22" name="Google Shape;422;p78"/>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423" name="Google Shape;423;p7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424" name="Shape 424"/>
        <p:cNvGrpSpPr/>
        <p:nvPr/>
      </p:nvGrpSpPr>
      <p:grpSpPr>
        <a:xfrm>
          <a:off x="0" y="0"/>
          <a:ext cx="0" cy="0"/>
          <a:chOff x="0" y="0"/>
          <a:chExt cx="0" cy="0"/>
        </a:xfrm>
      </p:grpSpPr>
      <p:sp>
        <p:nvSpPr>
          <p:cNvPr id="425" name="Google Shape;425;p7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26" name="Google Shape;426;p79"/>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427" name="Google Shape;427;p79"/>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28" name="Google Shape;428;p79"/>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29" name="Google Shape;429;p7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0" name="Shape 430"/>
        <p:cNvGrpSpPr/>
        <p:nvPr/>
      </p:nvGrpSpPr>
      <p:grpSpPr>
        <a:xfrm>
          <a:off x="0" y="0"/>
          <a:ext cx="0" cy="0"/>
          <a:chOff x="0" y="0"/>
          <a:chExt cx="0" cy="0"/>
        </a:xfrm>
      </p:grpSpPr>
      <p:sp>
        <p:nvSpPr>
          <p:cNvPr id="431" name="Google Shape;431;p80"/>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32" name="Google Shape;432;p80"/>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433" name="Google Shape;433;p80"/>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34" name="Google Shape;434;p8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435" name="Shape 435"/>
        <p:cNvGrpSpPr/>
        <p:nvPr/>
      </p:nvGrpSpPr>
      <p:grpSpPr>
        <a:xfrm>
          <a:off x="0" y="0"/>
          <a:ext cx="0" cy="0"/>
          <a:chOff x="0" y="0"/>
          <a:chExt cx="0" cy="0"/>
        </a:xfrm>
      </p:grpSpPr>
      <p:grpSp>
        <p:nvGrpSpPr>
          <p:cNvPr id="436" name="Google Shape;436;p81"/>
          <p:cNvGrpSpPr/>
          <p:nvPr/>
        </p:nvGrpSpPr>
        <p:grpSpPr>
          <a:xfrm rot="-5400000">
            <a:off x="5333982" y="-657442"/>
            <a:ext cx="2375965" cy="1704707"/>
            <a:chOff x="6205728" y="1499538"/>
            <a:chExt cx="3755280" cy="2126100"/>
          </a:xfrm>
        </p:grpSpPr>
        <p:sp>
          <p:nvSpPr>
            <p:cNvPr id="437" name="Google Shape;437;p81"/>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38" name="Google Shape;438;p81"/>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39" name="Google Shape;439;p81"/>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40" name="Google Shape;440;p81"/>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41" name="Google Shape;441;p81"/>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42" name="Google Shape;442;p81"/>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43" name="Google Shape;443;p81"/>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444" name="Google Shape;444;p8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5" name="Shape 445"/>
        <p:cNvGrpSpPr/>
        <p:nvPr/>
      </p:nvGrpSpPr>
      <p:grpSpPr>
        <a:xfrm>
          <a:off x="0" y="0"/>
          <a:ext cx="0" cy="0"/>
          <a:chOff x="0" y="0"/>
          <a:chExt cx="0" cy="0"/>
        </a:xfrm>
      </p:grpSpPr>
      <p:sp>
        <p:nvSpPr>
          <p:cNvPr id="446" name="Google Shape;446;p8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47" name="Google Shape;447;p82"/>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448" name="Google Shape;448;p82"/>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49" name="Google Shape;449;p82"/>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50" name="Google Shape;450;p8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451" name="Shape 451"/>
        <p:cNvGrpSpPr/>
        <p:nvPr/>
      </p:nvGrpSpPr>
      <p:grpSpPr>
        <a:xfrm>
          <a:off x="0" y="0"/>
          <a:ext cx="0" cy="0"/>
          <a:chOff x="0" y="0"/>
          <a:chExt cx="0" cy="0"/>
        </a:xfrm>
      </p:grpSpPr>
      <p:sp>
        <p:nvSpPr>
          <p:cNvPr id="452" name="Google Shape;452;p8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53" name="Google Shape;453;p83"/>
          <p:cNvPicPr preferRelativeResize="0"/>
          <p:nvPr/>
        </p:nvPicPr>
        <p:blipFill rotWithShape="1">
          <a:blip r:embed="rId2">
            <a:alphaModFix/>
          </a:blip>
          <a:srcRect b="0" l="0" r="0" t="0"/>
          <a:stretch/>
        </p:blipFill>
        <p:spPr>
          <a:xfrm>
            <a:off x="6993360" y="4709125"/>
            <a:ext cx="1619129" cy="239870"/>
          </a:xfrm>
          <a:prstGeom prst="rect">
            <a:avLst/>
          </a:prstGeom>
          <a:noFill/>
          <a:ln>
            <a:noFill/>
          </a:ln>
        </p:spPr>
      </p:pic>
      <p:pic>
        <p:nvPicPr>
          <p:cNvPr id="454" name="Google Shape;454;p83"/>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455" name="Google Shape;455;p8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456" name="Shape 456"/>
        <p:cNvGrpSpPr/>
        <p:nvPr/>
      </p:nvGrpSpPr>
      <p:grpSpPr>
        <a:xfrm>
          <a:off x="0" y="0"/>
          <a:ext cx="0" cy="0"/>
          <a:chOff x="0" y="0"/>
          <a:chExt cx="0" cy="0"/>
        </a:xfrm>
      </p:grpSpPr>
      <p:grpSp>
        <p:nvGrpSpPr>
          <p:cNvPr id="457" name="Google Shape;457;p84"/>
          <p:cNvGrpSpPr/>
          <p:nvPr/>
        </p:nvGrpSpPr>
        <p:grpSpPr>
          <a:xfrm rot="-5400000">
            <a:off x="5333982" y="-657442"/>
            <a:ext cx="2375965" cy="1704707"/>
            <a:chOff x="6205728" y="1499538"/>
            <a:chExt cx="3755280" cy="2126100"/>
          </a:xfrm>
        </p:grpSpPr>
        <p:sp>
          <p:nvSpPr>
            <p:cNvPr id="458" name="Google Shape;458;p84"/>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59" name="Google Shape;459;p84"/>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60" name="Google Shape;460;p84"/>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61" name="Google Shape;461;p84"/>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62" name="Google Shape;462;p84"/>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63" name="Google Shape;463;p84"/>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64" name="Google Shape;464;p84"/>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465" name="Google Shape;465;p8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466" name="Shape 466"/>
        <p:cNvGrpSpPr/>
        <p:nvPr/>
      </p:nvGrpSpPr>
      <p:grpSpPr>
        <a:xfrm>
          <a:off x="0" y="0"/>
          <a:ext cx="0" cy="0"/>
          <a:chOff x="0" y="0"/>
          <a:chExt cx="0" cy="0"/>
        </a:xfrm>
      </p:grpSpPr>
      <p:sp>
        <p:nvSpPr>
          <p:cNvPr id="467" name="Google Shape;467;p8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68" name="Google Shape;468;p8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69" name="Google Shape;469;p8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pic>
        <p:nvPicPr>
          <p:cNvPr id="470" name="Google Shape;470;p85"/>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471" name="Google Shape;471;p8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472" name="Shape 472"/>
        <p:cNvGrpSpPr/>
        <p:nvPr/>
      </p:nvGrpSpPr>
      <p:grpSpPr>
        <a:xfrm>
          <a:off x="0" y="0"/>
          <a:ext cx="0" cy="0"/>
          <a:chOff x="0" y="0"/>
          <a:chExt cx="0" cy="0"/>
        </a:xfrm>
      </p:grpSpPr>
      <p:sp>
        <p:nvSpPr>
          <p:cNvPr id="473" name="Google Shape;473;p8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74" name="Google Shape;474;p86"/>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475" name="Google Shape;475;p86"/>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76" name="Google Shape;476;p8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77" name="Shape 477"/>
        <p:cNvGrpSpPr/>
        <p:nvPr/>
      </p:nvGrpSpPr>
      <p:grpSpPr>
        <a:xfrm>
          <a:off x="0" y="0"/>
          <a:ext cx="0" cy="0"/>
          <a:chOff x="0" y="0"/>
          <a:chExt cx="0" cy="0"/>
        </a:xfrm>
      </p:grpSpPr>
      <p:sp>
        <p:nvSpPr>
          <p:cNvPr id="478" name="Google Shape;478;p8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479" name="Shape 479"/>
        <p:cNvGrpSpPr/>
        <p:nvPr/>
      </p:nvGrpSpPr>
      <p:grpSpPr>
        <a:xfrm>
          <a:off x="0" y="0"/>
          <a:ext cx="0" cy="0"/>
          <a:chOff x="0" y="0"/>
          <a:chExt cx="0" cy="0"/>
        </a:xfrm>
      </p:grpSpPr>
      <p:sp>
        <p:nvSpPr>
          <p:cNvPr id="480" name="Google Shape;480;p8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481" name="Google Shape;481;p8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482" name="Google Shape;482;p88"/>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483" name="Google Shape;483;p88"/>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484" name="Google Shape;484;p88"/>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5" name="Shape 485"/>
        <p:cNvGrpSpPr/>
        <p:nvPr/>
      </p:nvGrpSpPr>
      <p:grpSpPr>
        <a:xfrm>
          <a:off x="0" y="0"/>
          <a:ext cx="0" cy="0"/>
          <a:chOff x="0" y="0"/>
          <a:chExt cx="0" cy="0"/>
        </a:xfrm>
      </p:grpSpPr>
      <p:sp>
        <p:nvSpPr>
          <p:cNvPr id="486" name="Google Shape;486;p89"/>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487" name="Google Shape;487;p89"/>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488" name="Google Shape;488;p89"/>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489" name="Shape 489"/>
        <p:cNvGrpSpPr/>
        <p:nvPr/>
      </p:nvGrpSpPr>
      <p:grpSpPr>
        <a:xfrm>
          <a:off x="0" y="0"/>
          <a:ext cx="0" cy="0"/>
          <a:chOff x="0" y="0"/>
          <a:chExt cx="0" cy="0"/>
        </a:xfrm>
      </p:grpSpPr>
      <p:sp>
        <p:nvSpPr>
          <p:cNvPr id="490" name="Google Shape;490;p9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491" name="Google Shape;491;p9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92" name="Google Shape;492;p9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3" name="Google Shape;493;p9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4" name="Google Shape;494;p9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495" name="Shape 495"/>
        <p:cNvGrpSpPr/>
        <p:nvPr/>
      </p:nvGrpSpPr>
      <p:grpSpPr>
        <a:xfrm>
          <a:off x="0" y="0"/>
          <a:ext cx="0" cy="0"/>
          <a:chOff x="0" y="0"/>
          <a:chExt cx="0" cy="0"/>
        </a:xfrm>
      </p:grpSpPr>
      <p:sp>
        <p:nvSpPr>
          <p:cNvPr id="496" name="Google Shape;496;p91"/>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497" name="Google Shape;497;p91"/>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498" name="Google Shape;498;p91"/>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499" name="Google Shape;499;p91"/>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00" name="Google Shape;500;p91"/>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501" name="Shape 501"/>
        <p:cNvGrpSpPr/>
        <p:nvPr/>
      </p:nvGrpSpPr>
      <p:grpSpPr>
        <a:xfrm>
          <a:off x="0" y="0"/>
          <a:ext cx="0" cy="0"/>
          <a:chOff x="0" y="0"/>
          <a:chExt cx="0" cy="0"/>
        </a:xfrm>
      </p:grpSpPr>
      <p:sp>
        <p:nvSpPr>
          <p:cNvPr id="502" name="Google Shape;502;p92"/>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rgbClr val="273271"/>
              </a:buClr>
              <a:buSzPts val="4500"/>
              <a:buFont typeface="Calibri"/>
              <a:buChar char="●"/>
              <a:defRPr sz="4500">
                <a:solidFill>
                  <a:srgbClr val="273271"/>
                </a:solidFill>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03" name="Google Shape;503;p92"/>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rgbClr val="AFCD3F"/>
              </a:buClr>
              <a:buSzPts val="1800"/>
              <a:buNone/>
              <a:defRPr sz="1800">
                <a:solidFill>
                  <a:srgbClr val="AFCD3F"/>
                </a:solidFill>
              </a:defRPr>
            </a:lvl1pPr>
            <a:lvl2pPr lvl="1" rtl="0" algn="ctr">
              <a:lnSpc>
                <a:spcPct val="90000"/>
              </a:lnSpc>
              <a:spcBef>
                <a:spcPts val="400"/>
              </a:spcBef>
              <a:spcAft>
                <a:spcPts val="0"/>
              </a:spcAft>
              <a:buClr>
                <a:srgbClr val="273271"/>
              </a:buClr>
              <a:buSzPts val="1500"/>
              <a:buNone/>
              <a:defRPr sz="1500"/>
            </a:lvl2pPr>
            <a:lvl3pPr lvl="2" rtl="0" algn="ctr">
              <a:lnSpc>
                <a:spcPct val="90000"/>
              </a:lnSpc>
              <a:spcBef>
                <a:spcPts val="400"/>
              </a:spcBef>
              <a:spcAft>
                <a:spcPts val="0"/>
              </a:spcAft>
              <a:buClr>
                <a:srgbClr val="273271"/>
              </a:buClr>
              <a:buSzPts val="1400"/>
              <a:buNone/>
              <a:defRPr sz="1400"/>
            </a:lvl3pPr>
            <a:lvl4pPr lvl="3" rtl="0" algn="ctr">
              <a:lnSpc>
                <a:spcPct val="90000"/>
              </a:lnSpc>
              <a:spcBef>
                <a:spcPts val="400"/>
              </a:spcBef>
              <a:spcAft>
                <a:spcPts val="0"/>
              </a:spcAft>
              <a:buClr>
                <a:srgbClr val="273271"/>
              </a:buClr>
              <a:buSzPts val="1200"/>
              <a:buNone/>
              <a:defRPr sz="1200"/>
            </a:lvl4pPr>
            <a:lvl5pPr lvl="4" rtl="0" algn="ctr">
              <a:lnSpc>
                <a:spcPct val="90000"/>
              </a:lnSpc>
              <a:spcBef>
                <a:spcPts val="400"/>
              </a:spcBef>
              <a:spcAft>
                <a:spcPts val="0"/>
              </a:spcAft>
              <a:buClr>
                <a:srgbClr val="27327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04" name="Google Shape;504;p9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05" name="Google Shape;505;p9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06" name="Google Shape;506;p9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900" u="none" cap="none" strike="noStrike">
                <a:solidFill>
                  <a:srgbClr val="273271"/>
                </a:solidFill>
                <a:latin typeface="Calibri"/>
                <a:ea typeface="Calibri"/>
                <a:cs typeface="Calibri"/>
                <a:sym typeface="Calibri"/>
              </a:defRPr>
            </a:lvl1pPr>
            <a:lvl2pPr indent="0" lvl="1" marL="0" rtl="0" algn="r">
              <a:spcBef>
                <a:spcPts val="0"/>
              </a:spcBef>
              <a:buNone/>
              <a:defRPr b="0" i="0" sz="900" u="none" cap="none" strike="noStrike">
                <a:solidFill>
                  <a:srgbClr val="273271"/>
                </a:solidFill>
                <a:latin typeface="Calibri"/>
                <a:ea typeface="Calibri"/>
                <a:cs typeface="Calibri"/>
                <a:sym typeface="Calibri"/>
              </a:defRPr>
            </a:lvl2pPr>
            <a:lvl3pPr indent="0" lvl="2" marL="0" rtl="0" algn="r">
              <a:spcBef>
                <a:spcPts val="0"/>
              </a:spcBef>
              <a:buNone/>
              <a:defRPr b="0" i="0" sz="900" u="none" cap="none" strike="noStrike">
                <a:solidFill>
                  <a:srgbClr val="273271"/>
                </a:solidFill>
                <a:latin typeface="Calibri"/>
                <a:ea typeface="Calibri"/>
                <a:cs typeface="Calibri"/>
                <a:sym typeface="Calibri"/>
              </a:defRPr>
            </a:lvl3pPr>
            <a:lvl4pPr indent="0" lvl="3" marL="0" rtl="0" algn="r">
              <a:spcBef>
                <a:spcPts val="0"/>
              </a:spcBef>
              <a:buNone/>
              <a:defRPr b="0" i="0" sz="900" u="none" cap="none" strike="noStrike">
                <a:solidFill>
                  <a:srgbClr val="273271"/>
                </a:solidFill>
                <a:latin typeface="Calibri"/>
                <a:ea typeface="Calibri"/>
                <a:cs typeface="Calibri"/>
                <a:sym typeface="Calibri"/>
              </a:defRPr>
            </a:lvl4pPr>
            <a:lvl5pPr indent="0" lvl="4" marL="0" rtl="0" algn="r">
              <a:spcBef>
                <a:spcPts val="0"/>
              </a:spcBef>
              <a:buNone/>
              <a:defRPr b="0" i="0" sz="900" u="none" cap="none" strike="noStrike">
                <a:solidFill>
                  <a:srgbClr val="273271"/>
                </a:solidFill>
                <a:latin typeface="Calibri"/>
                <a:ea typeface="Calibri"/>
                <a:cs typeface="Calibri"/>
                <a:sym typeface="Calibri"/>
              </a:defRPr>
            </a:lvl5pPr>
            <a:lvl6pPr indent="0" lvl="5" marL="0" rtl="0" algn="r">
              <a:spcBef>
                <a:spcPts val="0"/>
              </a:spcBef>
              <a:buNone/>
              <a:defRPr b="0" i="0" sz="900" u="none" cap="none" strike="noStrike">
                <a:solidFill>
                  <a:srgbClr val="273271"/>
                </a:solidFill>
                <a:latin typeface="Calibri"/>
                <a:ea typeface="Calibri"/>
                <a:cs typeface="Calibri"/>
                <a:sym typeface="Calibri"/>
              </a:defRPr>
            </a:lvl6pPr>
            <a:lvl7pPr indent="0" lvl="6" marL="0" rtl="0" algn="r">
              <a:spcBef>
                <a:spcPts val="0"/>
              </a:spcBef>
              <a:buNone/>
              <a:defRPr b="0" i="0" sz="900" u="none" cap="none" strike="noStrike">
                <a:solidFill>
                  <a:srgbClr val="273271"/>
                </a:solidFill>
                <a:latin typeface="Calibri"/>
                <a:ea typeface="Calibri"/>
                <a:cs typeface="Calibri"/>
                <a:sym typeface="Calibri"/>
              </a:defRPr>
            </a:lvl7pPr>
            <a:lvl8pPr indent="0" lvl="7" marL="0" rtl="0" algn="r">
              <a:spcBef>
                <a:spcPts val="0"/>
              </a:spcBef>
              <a:buNone/>
              <a:defRPr b="0" i="0" sz="900" u="none" cap="none" strike="noStrike">
                <a:solidFill>
                  <a:srgbClr val="273271"/>
                </a:solidFill>
                <a:latin typeface="Calibri"/>
                <a:ea typeface="Calibri"/>
                <a:cs typeface="Calibri"/>
                <a:sym typeface="Calibri"/>
              </a:defRPr>
            </a:lvl8pPr>
            <a:lvl9pPr indent="0" lvl="8" marL="0" rtl="0" algn="r">
              <a:spcBef>
                <a:spcPts val="0"/>
              </a:spcBef>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507" name="Google Shape;507;p92"/>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508" name="Shape 508"/>
        <p:cNvGrpSpPr/>
        <p:nvPr/>
      </p:nvGrpSpPr>
      <p:grpSpPr>
        <a:xfrm>
          <a:off x="0" y="0"/>
          <a:ext cx="0" cy="0"/>
          <a:chOff x="0" y="0"/>
          <a:chExt cx="0" cy="0"/>
        </a:xfrm>
      </p:grpSpPr>
      <p:sp>
        <p:nvSpPr>
          <p:cNvPr id="509" name="Google Shape;509;p9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510" name="Shape 510"/>
        <p:cNvGrpSpPr/>
        <p:nvPr/>
      </p:nvGrpSpPr>
      <p:grpSpPr>
        <a:xfrm>
          <a:off x="0" y="0"/>
          <a:ext cx="0" cy="0"/>
          <a:chOff x="0" y="0"/>
          <a:chExt cx="0" cy="0"/>
        </a:xfrm>
      </p:grpSpPr>
      <p:sp>
        <p:nvSpPr>
          <p:cNvPr id="511" name="Google Shape;511;p9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12" name="Google Shape;512;p9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13" name="Google Shape;513;p94"/>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5.xml"/><Relationship Id="rId22" Type="http://schemas.openxmlformats.org/officeDocument/2006/relationships/slideLayout" Target="../slideLayouts/slideLayout47.xml"/><Relationship Id="rId21" Type="http://schemas.openxmlformats.org/officeDocument/2006/relationships/slideLayout" Target="../slideLayouts/slideLayout46.xml"/><Relationship Id="rId24" Type="http://schemas.openxmlformats.org/officeDocument/2006/relationships/slideLayout" Target="../slideLayouts/slideLayout49.xml"/><Relationship Id="rId23" Type="http://schemas.openxmlformats.org/officeDocument/2006/relationships/slideLayout" Target="../slideLayouts/slideLayout48.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25" Type="http://schemas.openxmlformats.org/officeDocument/2006/relationships/theme" Target="../theme/theme3.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5" Type="http://schemas.openxmlformats.org/officeDocument/2006/relationships/slideLayout" Target="../slideLayouts/slideLayout40.xml"/><Relationship Id="rId14" Type="http://schemas.openxmlformats.org/officeDocument/2006/relationships/slideLayout" Target="../slideLayouts/slideLayout39.xml"/><Relationship Id="rId17" Type="http://schemas.openxmlformats.org/officeDocument/2006/relationships/slideLayout" Target="../slideLayouts/slideLayout42.xml"/><Relationship Id="rId16" Type="http://schemas.openxmlformats.org/officeDocument/2006/relationships/slideLayout" Target="../slideLayouts/slideLayout41.xml"/><Relationship Id="rId19" Type="http://schemas.openxmlformats.org/officeDocument/2006/relationships/slideLayout" Target="../slideLayouts/slideLayout44.xml"/><Relationship Id="rId18"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theme" Target="../theme/theme7.xml"/><Relationship Id="rId14"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84.xml"/><Relationship Id="rId22" Type="http://schemas.openxmlformats.org/officeDocument/2006/relationships/slideLayout" Target="../slideLayouts/slideLayout86.xml"/><Relationship Id="rId21" Type="http://schemas.openxmlformats.org/officeDocument/2006/relationships/slideLayout" Target="../slideLayouts/slideLayout85.xml"/><Relationship Id="rId24" Type="http://schemas.openxmlformats.org/officeDocument/2006/relationships/slideLayout" Target="../slideLayouts/slideLayout88.xml"/><Relationship Id="rId23" Type="http://schemas.openxmlformats.org/officeDocument/2006/relationships/slideLayout" Target="../slideLayouts/slideLayout87.xml"/><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9" Type="http://schemas.openxmlformats.org/officeDocument/2006/relationships/slideLayout" Target="../slideLayouts/slideLayout73.xml"/><Relationship Id="rId25" Type="http://schemas.openxmlformats.org/officeDocument/2006/relationships/theme" Target="../theme/theme2.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11" Type="http://schemas.openxmlformats.org/officeDocument/2006/relationships/slideLayout" Target="../slideLayouts/slideLayout75.xml"/><Relationship Id="rId10" Type="http://schemas.openxmlformats.org/officeDocument/2006/relationships/slideLayout" Target="../slideLayouts/slideLayout74.xml"/><Relationship Id="rId13" Type="http://schemas.openxmlformats.org/officeDocument/2006/relationships/slideLayout" Target="../slideLayouts/slideLayout77.xml"/><Relationship Id="rId12" Type="http://schemas.openxmlformats.org/officeDocument/2006/relationships/slideLayout" Target="../slideLayouts/slideLayout76.xml"/><Relationship Id="rId15" Type="http://schemas.openxmlformats.org/officeDocument/2006/relationships/slideLayout" Target="../slideLayouts/slideLayout79.xml"/><Relationship Id="rId14" Type="http://schemas.openxmlformats.org/officeDocument/2006/relationships/slideLayout" Target="../slideLayouts/slideLayout78.xml"/><Relationship Id="rId17" Type="http://schemas.openxmlformats.org/officeDocument/2006/relationships/slideLayout" Target="../slideLayouts/slideLayout81.xml"/><Relationship Id="rId16" Type="http://schemas.openxmlformats.org/officeDocument/2006/relationships/slideLayout" Target="../slideLayouts/slideLayout80.xml"/><Relationship Id="rId19" Type="http://schemas.openxmlformats.org/officeDocument/2006/relationships/slideLayout" Target="../slideLayouts/slideLayout83.xml"/><Relationship Id="rId18"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54" name="Google Shape;54;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28"/>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268" name="Shape 268"/>
        <p:cNvGrpSpPr/>
        <p:nvPr/>
      </p:nvGrpSpPr>
      <p:grpSpPr>
        <a:xfrm>
          <a:off x="0" y="0"/>
          <a:ext cx="0" cy="0"/>
          <a:chOff x="0" y="0"/>
          <a:chExt cx="0" cy="0"/>
        </a:xfrm>
      </p:grpSpPr>
      <p:sp>
        <p:nvSpPr>
          <p:cNvPr id="269" name="Google Shape;269;p53"/>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270" name="Google Shape;270;p53"/>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271" name="Google Shape;271;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79" name="Shape 279"/>
        <p:cNvGrpSpPr/>
        <p:nvPr/>
      </p:nvGrpSpPr>
      <p:grpSpPr>
        <a:xfrm>
          <a:off x="0" y="0"/>
          <a:ext cx="0" cy="0"/>
          <a:chOff x="0" y="0"/>
          <a:chExt cx="0" cy="0"/>
        </a:xfrm>
      </p:grpSpPr>
      <p:sp>
        <p:nvSpPr>
          <p:cNvPr id="280" name="Google Shape;280;p55"/>
          <p:cNvSpPr/>
          <p:nvPr/>
        </p:nvSpPr>
        <p:spPr>
          <a:xfrm>
            <a:off x="362" y="132082"/>
            <a:ext cx="9141900" cy="1234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1" name="Google Shape;281;p55"/>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marR="0" rtl="0" algn="l">
              <a:lnSpc>
                <a:spcPct val="85000"/>
              </a:lnSpc>
              <a:spcBef>
                <a:spcPts val="0"/>
              </a:spcBef>
              <a:spcAft>
                <a:spcPts val="0"/>
              </a:spcAft>
              <a:buClr>
                <a:schemeClr val="dk2"/>
              </a:buClr>
              <a:buSzPts val="3000"/>
              <a:buFont typeface="Corbel"/>
              <a:buNone/>
              <a:defRPr b="0" i="0" sz="3000" u="none" cap="none" strike="noStrike">
                <a:solidFill>
                  <a:schemeClr val="dk2"/>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282" name="Google Shape;282;p55"/>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36550" lvl="0" marL="457200" marR="0" rtl="0" algn="l">
              <a:lnSpc>
                <a:spcPct val="90000"/>
              </a:lnSpc>
              <a:spcBef>
                <a:spcPts val="900"/>
              </a:spcBef>
              <a:spcAft>
                <a:spcPts val="0"/>
              </a:spcAft>
              <a:buClr>
                <a:schemeClr val="lt1"/>
              </a:buClr>
              <a:buSzPts val="1700"/>
              <a:buFont typeface="Noto Sans Symbols"/>
              <a:buChar char="▪"/>
              <a:defRPr b="0" i="0" sz="1700" u="none" cap="none" strike="noStrike">
                <a:solidFill>
                  <a:schemeClr val="lt1"/>
                </a:solidFill>
                <a:latin typeface="Corbel"/>
                <a:ea typeface="Corbel"/>
                <a:cs typeface="Corbel"/>
                <a:sym typeface="Corbel"/>
              </a:defRPr>
            </a:lvl1pPr>
            <a:lvl2pPr indent="-323850" lvl="1" marL="914400" marR="0" rtl="0" algn="l">
              <a:lnSpc>
                <a:spcPct val="90000"/>
              </a:lnSpc>
              <a:spcBef>
                <a:spcPts val="200"/>
              </a:spcBef>
              <a:spcAft>
                <a:spcPts val="0"/>
              </a:spcAft>
              <a:buClr>
                <a:schemeClr val="lt1"/>
              </a:buClr>
              <a:buSzPts val="1500"/>
              <a:buFont typeface="Noto Sans Symbols"/>
              <a:buChar char="▪"/>
              <a:defRPr b="0" i="0" sz="1500" u="none" cap="none" strike="noStrike">
                <a:solidFill>
                  <a:schemeClr val="lt1"/>
                </a:solidFill>
                <a:latin typeface="Corbel"/>
                <a:ea typeface="Corbel"/>
                <a:cs typeface="Corbel"/>
                <a:sym typeface="Corbel"/>
              </a:defRPr>
            </a:lvl2pPr>
            <a:lvl3pPr indent="-317500" lvl="2" marL="1371600" marR="0" rtl="0" algn="l">
              <a:lnSpc>
                <a:spcPct val="90000"/>
              </a:lnSpc>
              <a:spcBef>
                <a:spcPts val="300"/>
              </a:spcBef>
              <a:spcAft>
                <a:spcPts val="0"/>
              </a:spcAft>
              <a:buClr>
                <a:schemeClr val="lt1"/>
              </a:buClr>
              <a:buSzPts val="1400"/>
              <a:buFont typeface="Noto Sans Symbols"/>
              <a:buChar char="▪"/>
              <a:defRPr b="0" i="0" sz="1400" u="none" cap="none" strike="noStrike">
                <a:solidFill>
                  <a:schemeClr val="lt1"/>
                </a:solidFill>
                <a:latin typeface="Corbel"/>
                <a:ea typeface="Corbel"/>
                <a:cs typeface="Corbel"/>
                <a:sym typeface="Corbel"/>
              </a:defRPr>
            </a:lvl3pPr>
            <a:lvl4pPr indent="-304800" lvl="3" marL="18288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4pPr>
            <a:lvl5pPr indent="-304800" lvl="4" marL="22860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5pPr>
            <a:lvl6pPr indent="-304800" lvl="5" marL="27432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6pPr>
            <a:lvl7pPr indent="-304800" lvl="6" marL="32004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7pPr>
            <a:lvl8pPr indent="-304800" lvl="7" marL="36576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9pPr>
          </a:lstStyle>
          <a:p/>
        </p:txBody>
      </p:sp>
      <p:sp>
        <p:nvSpPr>
          <p:cNvPr id="283" name="Google Shape;283;p55"/>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marR="0" rtl="0" algn="l">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284" name="Google Shape;284;p55"/>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285" name="Google Shape;285;p55"/>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marR="0" rtl="0" algn="r">
              <a:spcBef>
                <a:spcPts val="0"/>
              </a:spcBef>
              <a:buNone/>
              <a:defRPr b="0" i="0" sz="1500" u="none" cap="none" strike="noStrike">
                <a:solidFill>
                  <a:schemeClr val="lt1"/>
                </a:solidFill>
                <a:latin typeface="Calibri"/>
                <a:ea typeface="Calibri"/>
                <a:cs typeface="Calibri"/>
                <a:sym typeface="Calibri"/>
              </a:defRPr>
            </a:lvl1pPr>
            <a:lvl2pPr indent="0" lvl="1" marL="0" marR="0" rtl="0" algn="r">
              <a:spcBef>
                <a:spcPts val="0"/>
              </a:spcBef>
              <a:buNone/>
              <a:defRPr b="0" i="0" sz="1500" u="none" cap="none" strike="noStrike">
                <a:solidFill>
                  <a:schemeClr val="lt1"/>
                </a:solidFill>
                <a:latin typeface="Calibri"/>
                <a:ea typeface="Calibri"/>
                <a:cs typeface="Calibri"/>
                <a:sym typeface="Calibri"/>
              </a:defRPr>
            </a:lvl2pPr>
            <a:lvl3pPr indent="0" lvl="2" marL="0" marR="0" rtl="0" algn="r">
              <a:spcBef>
                <a:spcPts val="0"/>
              </a:spcBef>
              <a:buNone/>
              <a:defRPr b="0" i="0" sz="1500" u="none" cap="none" strike="noStrike">
                <a:solidFill>
                  <a:schemeClr val="lt1"/>
                </a:solidFill>
                <a:latin typeface="Calibri"/>
                <a:ea typeface="Calibri"/>
                <a:cs typeface="Calibri"/>
                <a:sym typeface="Calibri"/>
              </a:defRPr>
            </a:lvl3pPr>
            <a:lvl4pPr indent="0" lvl="3" marL="0" marR="0" rtl="0" algn="r">
              <a:spcBef>
                <a:spcPts val="0"/>
              </a:spcBef>
              <a:buNone/>
              <a:defRPr b="0" i="0" sz="1500" u="none" cap="none" strike="noStrike">
                <a:solidFill>
                  <a:schemeClr val="lt1"/>
                </a:solidFill>
                <a:latin typeface="Calibri"/>
                <a:ea typeface="Calibri"/>
                <a:cs typeface="Calibri"/>
                <a:sym typeface="Calibri"/>
              </a:defRPr>
            </a:lvl4pPr>
            <a:lvl5pPr indent="0" lvl="4" marL="0" marR="0" rtl="0" algn="r">
              <a:spcBef>
                <a:spcPts val="0"/>
              </a:spcBef>
              <a:buNone/>
              <a:defRPr b="0" i="0" sz="1500" u="none" cap="none" strike="noStrike">
                <a:solidFill>
                  <a:schemeClr val="lt1"/>
                </a:solidFill>
                <a:latin typeface="Calibri"/>
                <a:ea typeface="Calibri"/>
                <a:cs typeface="Calibri"/>
                <a:sym typeface="Calibri"/>
              </a:defRPr>
            </a:lvl5pPr>
            <a:lvl6pPr indent="0" lvl="5" marL="0" marR="0" rtl="0" algn="r">
              <a:spcBef>
                <a:spcPts val="0"/>
              </a:spcBef>
              <a:buNone/>
              <a:defRPr b="0" i="0" sz="1500" u="none" cap="none" strike="noStrike">
                <a:solidFill>
                  <a:schemeClr val="lt1"/>
                </a:solidFill>
                <a:latin typeface="Calibri"/>
                <a:ea typeface="Calibri"/>
                <a:cs typeface="Calibri"/>
                <a:sym typeface="Calibri"/>
              </a:defRPr>
            </a:lvl6pPr>
            <a:lvl7pPr indent="0" lvl="6" marL="0" marR="0" rtl="0" algn="r">
              <a:spcBef>
                <a:spcPts val="0"/>
              </a:spcBef>
              <a:buNone/>
              <a:defRPr b="0" i="0" sz="1500" u="none" cap="none" strike="noStrike">
                <a:solidFill>
                  <a:schemeClr val="lt1"/>
                </a:solidFill>
                <a:latin typeface="Calibri"/>
                <a:ea typeface="Calibri"/>
                <a:cs typeface="Calibri"/>
                <a:sym typeface="Calibri"/>
              </a:defRPr>
            </a:lvl7pPr>
            <a:lvl8pPr indent="0" lvl="7" marL="0" marR="0" rtl="0" algn="r">
              <a:spcBef>
                <a:spcPts val="0"/>
              </a:spcBef>
              <a:buNone/>
              <a:defRPr b="0" i="0" sz="1500" u="none" cap="none" strike="noStrike">
                <a:solidFill>
                  <a:schemeClr val="lt1"/>
                </a:solidFill>
                <a:latin typeface="Calibri"/>
                <a:ea typeface="Calibri"/>
                <a:cs typeface="Calibri"/>
                <a:sym typeface="Calibri"/>
              </a:defRPr>
            </a:lvl8pPr>
            <a:lvl9pPr indent="0" lvl="8" marL="0" marR="0" rtl="0" algn="r">
              <a:spcBef>
                <a:spcPts val="0"/>
              </a:spcBef>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8" name="Shape 368"/>
        <p:cNvGrpSpPr/>
        <p:nvPr/>
      </p:nvGrpSpPr>
      <p:grpSpPr>
        <a:xfrm>
          <a:off x="0" y="0"/>
          <a:ext cx="0" cy="0"/>
          <a:chOff x="0" y="0"/>
          <a:chExt cx="0" cy="0"/>
        </a:xfrm>
      </p:grpSpPr>
      <p:sp>
        <p:nvSpPr>
          <p:cNvPr id="369" name="Google Shape;369;p7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lgn="r">
              <a:buNone/>
              <a:defRPr sz="1000">
                <a:solidFill>
                  <a:schemeClr val="tx1"/>
                </a:solidFill>
              </a:defRPr>
            </a:lvl1pPr>
            <a:lvl2pPr lvl="1" rtl="0" algn="r">
              <a:buNone/>
              <a:defRPr sz="1000">
                <a:solidFill>
                  <a:schemeClr val="tx1"/>
                </a:solidFill>
              </a:defRPr>
            </a:lvl2pPr>
            <a:lvl3pPr lvl="2" rtl="0" algn="r">
              <a:buNone/>
              <a:defRPr sz="1000">
                <a:solidFill>
                  <a:schemeClr val="tx1"/>
                </a:solidFill>
              </a:defRPr>
            </a:lvl3pPr>
            <a:lvl4pPr lvl="3" rtl="0" algn="r">
              <a:buNone/>
              <a:defRPr sz="1000">
                <a:solidFill>
                  <a:schemeClr val="tx1"/>
                </a:solidFill>
              </a:defRPr>
            </a:lvl4pPr>
            <a:lvl5pPr lvl="4" rtl="0" algn="r">
              <a:buNone/>
              <a:defRPr sz="1000">
                <a:solidFill>
                  <a:schemeClr val="tx1"/>
                </a:solidFill>
              </a:defRPr>
            </a:lvl5pPr>
            <a:lvl6pPr lvl="5" rtl="0" algn="r">
              <a:buNone/>
              <a:defRPr sz="1000">
                <a:solidFill>
                  <a:schemeClr val="tx1"/>
                </a:solidFill>
              </a:defRPr>
            </a:lvl6pPr>
            <a:lvl7pPr lvl="6" rtl="0" algn="r">
              <a:buNone/>
              <a:defRPr sz="1000">
                <a:solidFill>
                  <a:schemeClr val="tx1"/>
                </a:solidFill>
              </a:defRPr>
            </a:lvl7pPr>
            <a:lvl8pPr lvl="7" rtl="0" algn="r">
              <a:buNone/>
              <a:defRPr sz="1000">
                <a:solidFill>
                  <a:schemeClr val="tx1"/>
                </a:solidFill>
              </a:defRPr>
            </a:lvl8pPr>
            <a:lvl9pPr lvl="8" rtl="0" algn="r">
              <a:buNone/>
              <a:defRPr sz="10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 Id="rId3" Type="http://schemas.openxmlformats.org/officeDocument/2006/relationships/image" Target="../media/image35.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34.png"/><Relationship Id="rId4" Type="http://schemas.openxmlformats.org/officeDocument/2006/relationships/image" Target="../media/image26.png"/><Relationship Id="rId5" Type="http://schemas.openxmlformats.org/officeDocument/2006/relationships/image" Target="../media/image4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xml"/><Relationship Id="rId3" Type="http://schemas.openxmlformats.org/officeDocument/2006/relationships/image" Target="../media/image47.jp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4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8.xml"/><Relationship Id="rId3"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4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44.jp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26.png"/><Relationship Id="rId5"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2.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48.png"/><Relationship Id="rId6"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3.xml"/><Relationship Id="rId3" Type="http://schemas.openxmlformats.org/officeDocument/2006/relationships/image" Target="../media/image46.jp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4.xml"/><Relationship Id="rId3" Type="http://schemas.openxmlformats.org/officeDocument/2006/relationships/image" Target="../media/image58.png"/><Relationship Id="rId4" Type="http://schemas.openxmlformats.org/officeDocument/2006/relationships/image" Target="../media/image26.png"/><Relationship Id="rId5" Type="http://schemas.openxmlformats.org/officeDocument/2006/relationships/image" Target="../media/image5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5.xml"/><Relationship Id="rId3" Type="http://schemas.openxmlformats.org/officeDocument/2006/relationships/image" Target="../media/image34.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6.xml"/><Relationship Id="rId3"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pic>
        <p:nvPicPr>
          <p:cNvPr id="518" name="Google Shape;518;p95"/>
          <p:cNvPicPr preferRelativeResize="0"/>
          <p:nvPr/>
        </p:nvPicPr>
        <p:blipFill rotWithShape="1">
          <a:blip r:embed="rId3">
            <a:alphaModFix amt="57000"/>
          </a:blip>
          <a:srcRect b="43339" l="2482" r="2748" t="8639"/>
          <a:stretch/>
        </p:blipFill>
        <p:spPr>
          <a:xfrm>
            <a:off x="125900" y="4197500"/>
            <a:ext cx="1547575" cy="784175"/>
          </a:xfrm>
          <a:prstGeom prst="rect">
            <a:avLst/>
          </a:prstGeom>
          <a:noFill/>
          <a:ln>
            <a:noFill/>
          </a:ln>
        </p:spPr>
      </p:pic>
      <p:pic>
        <p:nvPicPr>
          <p:cNvPr id="519" name="Google Shape;519;p95"/>
          <p:cNvPicPr preferRelativeResize="0"/>
          <p:nvPr/>
        </p:nvPicPr>
        <p:blipFill rotWithShape="1">
          <a:blip r:embed="rId4">
            <a:alphaModFix/>
          </a:blip>
          <a:srcRect b="0" l="0" r="0" t="0"/>
          <a:stretch/>
        </p:blipFill>
        <p:spPr>
          <a:xfrm>
            <a:off x="162550" y="164825"/>
            <a:ext cx="8818900" cy="1772600"/>
          </a:xfrm>
          <a:prstGeom prst="rect">
            <a:avLst/>
          </a:prstGeom>
          <a:noFill/>
          <a:ln>
            <a:noFill/>
          </a:ln>
        </p:spPr>
      </p:pic>
      <p:sp>
        <p:nvSpPr>
          <p:cNvPr id="520" name="Google Shape;520;p95"/>
          <p:cNvSpPr txBox="1"/>
          <p:nvPr/>
        </p:nvSpPr>
        <p:spPr>
          <a:xfrm>
            <a:off x="162550" y="2048400"/>
            <a:ext cx="8818800" cy="708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3400"/>
              <a:buFont typeface="Arial"/>
              <a:buNone/>
            </a:pPr>
            <a:r>
              <a:rPr b="1" lang="en" sz="3400">
                <a:solidFill>
                  <a:srgbClr val="3BBCE9"/>
                </a:solidFill>
                <a:latin typeface="Montserrat"/>
                <a:ea typeface="Montserrat"/>
                <a:cs typeface="Montserrat"/>
                <a:sym typeface="Montserrat"/>
              </a:rPr>
              <a:t>Year 2 at DeWitt Middle School</a:t>
            </a:r>
            <a:endParaRPr b="1" i="0" sz="3400" u="none" cap="none" strike="noStrike">
              <a:solidFill>
                <a:srgbClr val="3BBCE9"/>
              </a:solidFill>
              <a:latin typeface="Montserrat"/>
              <a:ea typeface="Montserrat"/>
              <a:cs typeface="Montserrat"/>
              <a:sym typeface="Montserrat"/>
            </a:endParaRPr>
          </a:p>
        </p:txBody>
      </p:sp>
      <p:sp>
        <p:nvSpPr>
          <p:cNvPr id="521" name="Google Shape;521;p95"/>
          <p:cNvSpPr txBox="1"/>
          <p:nvPr/>
        </p:nvSpPr>
        <p:spPr>
          <a:xfrm>
            <a:off x="3582550" y="2983500"/>
            <a:ext cx="5399100" cy="2160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0" i="0" lang="en" sz="2700" u="none" cap="none" strike="noStrike">
                <a:solidFill>
                  <a:srgbClr val="434343"/>
                </a:solidFill>
                <a:latin typeface="Montserrat ExtraBold"/>
                <a:ea typeface="Montserrat ExtraBold"/>
                <a:cs typeface="Montserrat ExtraBold"/>
                <a:sym typeface="Montserrat ExtraBold"/>
              </a:rPr>
              <a:t>Aisha Lynn Thomas</a:t>
            </a:r>
            <a:endParaRPr b="0" i="0" sz="2700" u="none" cap="none" strike="noStrike">
              <a:solidFill>
                <a:srgbClr val="434343"/>
              </a:solidFill>
              <a:latin typeface="Montserrat ExtraBold"/>
              <a:ea typeface="Montserrat ExtraBold"/>
              <a:cs typeface="Montserrat ExtraBold"/>
              <a:sym typeface="Montserrat ExtraBold"/>
            </a:endParaRPr>
          </a:p>
          <a:p>
            <a:pPr indent="0" lvl="0" marL="0" marR="0" rtl="0" algn="r">
              <a:lnSpc>
                <a:spcPct val="100000"/>
              </a:lnSpc>
              <a:spcBef>
                <a:spcPts val="1000"/>
              </a:spcBef>
              <a:spcAft>
                <a:spcPts val="0"/>
              </a:spcAft>
              <a:buClr>
                <a:srgbClr val="000000"/>
              </a:buClr>
              <a:buSzPts val="1500"/>
              <a:buFont typeface="Arial"/>
              <a:buNone/>
            </a:pPr>
            <a:r>
              <a:rPr b="0" i="0" lang="en" sz="1800" u="none" cap="none" strike="noStrike">
                <a:solidFill>
                  <a:srgbClr val="434343"/>
                </a:solidFill>
                <a:latin typeface="Montserrat Medium"/>
                <a:ea typeface="Montserrat Medium"/>
                <a:cs typeface="Montserrat Medium"/>
                <a:sym typeface="Montserrat Medium"/>
              </a:rPr>
              <a:t>Solution Tree Author and Associate</a:t>
            </a:r>
            <a:endParaRPr b="0" i="0" sz="18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t/>
            </a:r>
            <a:endParaRPr b="0" i="0" sz="15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“JEDI Educators” on Facebook</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https://schoolsystemsandculture.com/</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b="0" i="0" lang="en" sz="2000" u="none" cap="none" strike="noStrike">
                <a:solidFill>
                  <a:srgbClr val="434343"/>
                </a:solidFill>
                <a:latin typeface="Montserrat Medium"/>
                <a:ea typeface="Montserrat Medium"/>
                <a:cs typeface="Montserrat Medium"/>
                <a:sym typeface="Montserrat Medium"/>
              </a:rPr>
              <a:t>aisha.thomas@gmail.com</a:t>
            </a:r>
            <a:r>
              <a:rPr b="0" i="0" lang="en" sz="1500" u="none" cap="none" strike="noStrike">
                <a:solidFill>
                  <a:srgbClr val="434343"/>
                </a:solidFill>
                <a:latin typeface="Montserrat Medium"/>
                <a:ea typeface="Montserrat Medium"/>
                <a:cs typeface="Montserrat Medium"/>
                <a:sym typeface="Montserrat Medium"/>
              </a:rPr>
              <a:t> </a:t>
            </a:r>
            <a:endParaRPr b="0" i="0" sz="1500" u="none" cap="none" strike="noStrike">
              <a:solidFill>
                <a:srgbClr val="434343"/>
              </a:solidFill>
              <a:latin typeface="Montserrat Medium"/>
              <a:ea typeface="Montserrat Medium"/>
              <a:cs typeface="Montserrat Medium"/>
              <a:sym typeface="Montserrat Medium"/>
            </a:endParaRPr>
          </a:p>
        </p:txBody>
      </p:sp>
      <p:sp>
        <p:nvSpPr>
          <p:cNvPr id="522" name="Google Shape;522;p95"/>
          <p:cNvSpPr txBox="1"/>
          <p:nvPr/>
        </p:nvSpPr>
        <p:spPr>
          <a:xfrm>
            <a:off x="2347450" y="4178700"/>
            <a:ext cx="1235100" cy="6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Insert QR code</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grpSp>
        <p:nvGrpSpPr>
          <p:cNvPr id="527" name="Google Shape;527;p96"/>
          <p:cNvGrpSpPr/>
          <p:nvPr/>
        </p:nvGrpSpPr>
        <p:grpSpPr>
          <a:xfrm>
            <a:off x="304800" y="3383650"/>
            <a:ext cx="8839200" cy="1759841"/>
            <a:chOff x="304800" y="3383650"/>
            <a:chExt cx="8839200" cy="1759841"/>
          </a:xfrm>
        </p:grpSpPr>
        <p:pic>
          <p:nvPicPr>
            <p:cNvPr id="528" name="Google Shape;528;p96"/>
            <p:cNvPicPr preferRelativeResize="0"/>
            <p:nvPr/>
          </p:nvPicPr>
          <p:blipFill rotWithShape="1">
            <a:blip r:embed="rId3">
              <a:alphaModFix/>
            </a:blip>
            <a:srcRect b="0" l="0" r="0" t="0"/>
            <a:stretch/>
          </p:blipFill>
          <p:spPr>
            <a:xfrm>
              <a:off x="304800" y="3383650"/>
              <a:ext cx="8839200" cy="1759841"/>
            </a:xfrm>
            <a:prstGeom prst="rect">
              <a:avLst/>
            </a:prstGeom>
            <a:noFill/>
            <a:ln>
              <a:noFill/>
            </a:ln>
          </p:spPr>
        </p:pic>
        <p:pic>
          <p:nvPicPr>
            <p:cNvPr id="529" name="Google Shape;529;p96"/>
            <p:cNvPicPr preferRelativeResize="0"/>
            <p:nvPr/>
          </p:nvPicPr>
          <p:blipFill rotWithShape="1">
            <a:blip r:embed="rId4">
              <a:alphaModFix amt="61000"/>
            </a:blip>
            <a:srcRect b="43339" l="2482" r="2748" t="8639"/>
            <a:stretch/>
          </p:blipFill>
          <p:spPr>
            <a:xfrm>
              <a:off x="7488100" y="4285425"/>
              <a:ext cx="1547575" cy="784175"/>
            </a:xfrm>
            <a:prstGeom prst="rect">
              <a:avLst/>
            </a:prstGeom>
            <a:noFill/>
            <a:ln>
              <a:noFill/>
            </a:ln>
          </p:spPr>
        </p:pic>
      </p:grpSp>
      <p:pic>
        <p:nvPicPr>
          <p:cNvPr id="530" name="Google Shape;530;p96"/>
          <p:cNvPicPr preferRelativeResize="0"/>
          <p:nvPr/>
        </p:nvPicPr>
        <p:blipFill rotWithShape="1">
          <a:blip r:embed="rId5">
            <a:alphaModFix/>
          </a:blip>
          <a:srcRect b="0" l="0" r="0" t="0"/>
          <a:stretch/>
        </p:blipFill>
        <p:spPr>
          <a:xfrm>
            <a:off x="0" y="0"/>
            <a:ext cx="1835836" cy="3078850"/>
          </a:xfrm>
          <a:prstGeom prst="rect">
            <a:avLst/>
          </a:prstGeom>
          <a:noFill/>
          <a:ln>
            <a:noFill/>
          </a:ln>
        </p:spPr>
      </p:pic>
      <p:sp>
        <p:nvSpPr>
          <p:cNvPr id="531" name="Google Shape;531;p96"/>
          <p:cNvSpPr txBox="1"/>
          <p:nvPr/>
        </p:nvSpPr>
        <p:spPr>
          <a:xfrm>
            <a:off x="1251675" y="918150"/>
            <a:ext cx="7567500" cy="21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4000"/>
              <a:buFont typeface="Arial"/>
              <a:buNone/>
            </a:pPr>
            <a:r>
              <a:rPr lang="en" sz="3800">
                <a:solidFill>
                  <a:schemeClr val="dk1"/>
                </a:solidFill>
                <a:latin typeface="Montserrat"/>
                <a:ea typeface="Montserrat"/>
                <a:cs typeface="Montserrat"/>
                <a:sym typeface="Montserrat"/>
              </a:rPr>
              <a:t>Three words to describe you are as an educator…can’t use job title.</a:t>
            </a:r>
            <a:endParaRPr sz="3800">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id="536" name="Google Shape;536;p97"/>
          <p:cNvPicPr preferRelativeResize="0"/>
          <p:nvPr/>
        </p:nvPicPr>
        <p:blipFill rotWithShape="1">
          <a:blip r:embed="rId3">
            <a:alphaModFix/>
          </a:blip>
          <a:srcRect b="0" l="0" r="0" t="0"/>
          <a:stretch/>
        </p:blipFill>
        <p:spPr>
          <a:xfrm>
            <a:off x="86575" y="29900"/>
            <a:ext cx="7619779" cy="5083676"/>
          </a:xfrm>
          <a:prstGeom prst="rect">
            <a:avLst/>
          </a:prstGeom>
          <a:noFill/>
          <a:ln cap="flat" cmpd="sng" w="9525">
            <a:solidFill>
              <a:srgbClr val="000000"/>
            </a:solidFill>
            <a:prstDash val="solid"/>
            <a:round/>
            <a:headEnd len="sm" w="sm" type="none"/>
            <a:tailEnd len="sm" w="sm" type="none"/>
          </a:ln>
        </p:spPr>
      </p:pic>
      <p:sp>
        <p:nvSpPr>
          <p:cNvPr id="537" name="Google Shape;537;p97"/>
          <p:cNvSpPr txBox="1"/>
          <p:nvPr/>
        </p:nvSpPr>
        <p:spPr>
          <a:xfrm>
            <a:off x="7705800" y="1371210"/>
            <a:ext cx="13515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 Synergy</a:t>
            </a:r>
            <a:endParaRPr b="0" i="0" sz="2200" u="none" cap="none" strike="noStrike">
              <a:solidFill>
                <a:srgbClr val="000000"/>
              </a:solidFill>
              <a:latin typeface="Pacifico"/>
              <a:ea typeface="Pacifico"/>
              <a:cs typeface="Pacifico"/>
              <a:sym typeface="Pacifico"/>
            </a:endParaRPr>
          </a:p>
        </p:txBody>
      </p:sp>
      <p:sp>
        <p:nvSpPr>
          <p:cNvPr id="538" name="Google Shape;538;p97"/>
          <p:cNvSpPr txBox="1"/>
          <p:nvPr/>
        </p:nvSpPr>
        <p:spPr>
          <a:xfrm>
            <a:off x="7792375" y="3382350"/>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Grateful</a:t>
            </a:r>
            <a:endParaRPr b="0" i="0" sz="2200" u="none" cap="none" strike="noStrike">
              <a:solidFill>
                <a:srgbClr val="000000"/>
              </a:solidFill>
              <a:latin typeface="Pacifico"/>
              <a:ea typeface="Pacifico"/>
              <a:cs typeface="Pacifico"/>
              <a:sym typeface="Pacifico"/>
            </a:endParaRPr>
          </a:p>
        </p:txBody>
      </p:sp>
      <p:sp>
        <p:nvSpPr>
          <p:cNvPr id="539" name="Google Shape;539;p97"/>
          <p:cNvSpPr txBox="1"/>
          <p:nvPr/>
        </p:nvSpPr>
        <p:spPr>
          <a:xfrm>
            <a:off x="7792375" y="2376775"/>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000000"/>
                </a:solidFill>
                <a:latin typeface="Pacifico"/>
                <a:ea typeface="Pacifico"/>
                <a:cs typeface="Pacifico"/>
                <a:sym typeface="Pacifico"/>
              </a:rPr>
              <a:t>Happy</a:t>
            </a:r>
            <a:endParaRPr b="0" i="0" sz="2200" u="none" cap="none" strike="noStrike">
              <a:solidFill>
                <a:srgbClr val="000000"/>
              </a:solidFill>
              <a:latin typeface="Pacifico"/>
              <a:ea typeface="Pacifico"/>
              <a:cs typeface="Pacifico"/>
              <a:sym typeface="Pacifico"/>
            </a:endParaRPr>
          </a:p>
        </p:txBody>
      </p:sp>
      <p:sp>
        <p:nvSpPr>
          <p:cNvPr id="540" name="Google Shape;540;p9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p98"/>
          <p:cNvPicPr preferRelativeResize="0"/>
          <p:nvPr/>
        </p:nvPicPr>
        <p:blipFill rotWithShape="1">
          <a:blip r:embed="rId3">
            <a:alphaModFix/>
          </a:blip>
          <a:srcRect b="0" l="0" r="0" t="0"/>
          <a:stretch/>
        </p:blipFill>
        <p:spPr>
          <a:xfrm>
            <a:off x="0" y="0"/>
            <a:ext cx="9144002" cy="5143501"/>
          </a:xfrm>
          <a:prstGeom prst="rect">
            <a:avLst/>
          </a:prstGeom>
          <a:noFill/>
          <a:ln>
            <a:noFill/>
          </a:ln>
        </p:spPr>
      </p:pic>
      <p:pic>
        <p:nvPicPr>
          <p:cNvPr id="546" name="Google Shape;546;p98"/>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547" name="Google Shape;547;p98"/>
          <p:cNvSpPr txBox="1"/>
          <p:nvPr/>
        </p:nvSpPr>
        <p:spPr>
          <a:xfrm>
            <a:off x="1874800" y="1372625"/>
            <a:ext cx="7391400" cy="34662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Review </a:t>
            </a:r>
            <a:r>
              <a:rPr i="0" lang="en" sz="2800" u="none" cap="none" strike="noStrike">
                <a:solidFill>
                  <a:schemeClr val="dk1"/>
                </a:solidFill>
                <a:latin typeface="Montserrat"/>
                <a:ea typeface="Montserrat"/>
                <a:cs typeface="Montserrat"/>
                <a:sym typeface="Montserrat"/>
              </a:rPr>
              <a:t>Professional Learning Community</a:t>
            </a:r>
            <a:r>
              <a:rPr lang="en" sz="2800">
                <a:solidFill>
                  <a:schemeClr val="dk1"/>
                </a:solidFill>
                <a:latin typeface="Montserrat"/>
                <a:ea typeface="Montserrat"/>
                <a:cs typeface="Montserrat"/>
                <a:sym typeface="Montserrat"/>
              </a:rPr>
              <a:t> Foundations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Agree on our Mission, Vision, Values, and Goals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Create Systems to Live our Culture in Action</a:t>
            </a:r>
            <a:endParaRPr sz="2800">
              <a:solidFill>
                <a:schemeClr val="dk1"/>
              </a:solidFill>
              <a:latin typeface="Montserrat"/>
              <a:ea typeface="Montserrat"/>
              <a:cs typeface="Montserrat"/>
              <a:sym typeface="Montserrat"/>
            </a:endParaRPr>
          </a:p>
          <a:p>
            <a:pPr indent="0" lvl="0" marL="914400" marR="0" rtl="0" algn="l">
              <a:lnSpc>
                <a:spcPct val="115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
        <p:nvSpPr>
          <p:cNvPr id="548" name="Google Shape;548;p98"/>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Learning</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99"/>
          <p:cNvPicPr preferRelativeResize="0"/>
          <p:nvPr/>
        </p:nvPicPr>
        <p:blipFill rotWithShape="1">
          <a:blip r:embed="rId3">
            <a:alphaModFix/>
          </a:blip>
          <a:srcRect b="0" l="0" r="0" t="0"/>
          <a:stretch/>
        </p:blipFill>
        <p:spPr>
          <a:xfrm>
            <a:off x="-5" y="0"/>
            <a:ext cx="3278129" cy="5143500"/>
          </a:xfrm>
          <a:prstGeom prst="rect">
            <a:avLst/>
          </a:prstGeom>
          <a:noFill/>
          <a:ln>
            <a:noFill/>
          </a:ln>
        </p:spPr>
      </p:pic>
      <p:pic>
        <p:nvPicPr>
          <p:cNvPr id="554" name="Google Shape;554;p9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555" name="Google Shape;555;p99"/>
          <p:cNvSpPr txBox="1"/>
          <p:nvPr/>
        </p:nvSpPr>
        <p:spPr>
          <a:xfrm>
            <a:off x="2760275" y="1700275"/>
            <a:ext cx="6445200" cy="329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Learning by Doing, </a:t>
            </a:r>
            <a:endParaRPr i="1"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Third Edition </a:t>
            </a:r>
            <a:r>
              <a:rPr lang="en" sz="2800">
                <a:solidFill>
                  <a:schemeClr val="dk1"/>
                </a:solidFill>
                <a:latin typeface="Montserrat"/>
                <a:ea typeface="Montserrat"/>
                <a:cs typeface="Montserrat"/>
                <a:sym typeface="Montserrat"/>
              </a:rPr>
              <a:t>by </a:t>
            </a:r>
            <a:endParaRPr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2800">
                <a:solidFill>
                  <a:schemeClr val="dk1"/>
                </a:solidFill>
                <a:latin typeface="Montserrat"/>
                <a:ea typeface="Montserrat"/>
                <a:cs typeface="Montserrat"/>
                <a:sym typeface="Montserrat"/>
              </a:rPr>
              <a:t>Richard DuFour, Rebecca DuFour, </a:t>
            </a:r>
            <a:br>
              <a:rPr lang="en" sz="2800">
                <a:solidFill>
                  <a:schemeClr val="dk1"/>
                </a:solidFill>
                <a:latin typeface="Montserrat"/>
                <a:ea typeface="Montserrat"/>
                <a:cs typeface="Montserrat"/>
                <a:sym typeface="Montserrat"/>
              </a:rPr>
            </a:br>
            <a:r>
              <a:rPr lang="en" sz="2800">
                <a:solidFill>
                  <a:schemeClr val="dk1"/>
                </a:solidFill>
                <a:latin typeface="Montserrat"/>
                <a:ea typeface="Montserrat"/>
                <a:cs typeface="Montserrat"/>
                <a:sym typeface="Montserrat"/>
              </a:rPr>
              <a:t>Robert Eaker, Thomas Many, Mike Mattos</a:t>
            </a:r>
            <a:endParaRPr/>
          </a:p>
          <a:p>
            <a:pPr indent="0" lvl="0" marL="0" rtl="0" algn="l">
              <a:spcBef>
                <a:spcPts val="0"/>
              </a:spcBef>
              <a:spcAft>
                <a:spcPts val="0"/>
              </a:spcAft>
              <a:buNone/>
            </a:pPr>
            <a:r>
              <a:t/>
            </a:r>
            <a:endParaRPr/>
          </a:p>
        </p:txBody>
      </p:sp>
      <p:pic>
        <p:nvPicPr>
          <p:cNvPr id="556" name="Google Shape;556;p99"/>
          <p:cNvPicPr preferRelativeResize="0"/>
          <p:nvPr/>
        </p:nvPicPr>
        <p:blipFill rotWithShape="1">
          <a:blip r:embed="rId5">
            <a:alphaModFix/>
          </a:blip>
          <a:srcRect b="0" l="0" r="0" t="0"/>
          <a:stretch/>
        </p:blipFill>
        <p:spPr>
          <a:xfrm rot="-634303">
            <a:off x="7119682" y="174193"/>
            <a:ext cx="1619710" cy="2104814"/>
          </a:xfrm>
          <a:prstGeom prst="rect">
            <a:avLst/>
          </a:prstGeom>
          <a:noFill/>
          <a:ln cap="flat" cmpd="sng" w="9525">
            <a:solidFill>
              <a:srgbClr val="000000"/>
            </a:solidFill>
            <a:prstDash val="solid"/>
            <a:round/>
            <a:headEnd len="sm" w="sm" type="none"/>
            <a:tailEnd len="sm" w="sm" type="none"/>
          </a:ln>
        </p:spPr>
      </p:pic>
      <p:sp>
        <p:nvSpPr>
          <p:cNvPr id="557" name="Google Shape;557;p99"/>
          <p:cNvSpPr txBox="1"/>
          <p:nvPr>
            <p:ph type="title"/>
          </p:nvPr>
        </p:nvSpPr>
        <p:spPr>
          <a:xfrm>
            <a:off x="1863350" y="328450"/>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a:t>
            </a:r>
            <a:r>
              <a:rPr lang="en" sz="4000">
                <a:latin typeface="Montserrat"/>
                <a:ea typeface="Montserrat"/>
                <a:cs typeface="Montserrat"/>
                <a:sym typeface="Montserrat"/>
              </a:rPr>
              <a:t>Resource</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p100"/>
          <p:cNvPicPr preferRelativeResize="0"/>
          <p:nvPr/>
        </p:nvPicPr>
        <p:blipFill rotWithShape="1">
          <a:blip r:embed="rId3">
            <a:alphaModFix/>
          </a:blip>
          <a:srcRect b="0" l="2079" r="2070" t="0"/>
          <a:stretch/>
        </p:blipFill>
        <p:spPr>
          <a:xfrm>
            <a:off x="5550050" y="526375"/>
            <a:ext cx="3206100" cy="33450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50000"/>
              </a:srgbClr>
            </a:outerShdw>
          </a:effectLst>
        </p:spPr>
      </p:pic>
      <p:sp>
        <p:nvSpPr>
          <p:cNvPr id="563" name="Google Shape;563;p100"/>
          <p:cNvSpPr txBox="1"/>
          <p:nvPr/>
        </p:nvSpPr>
        <p:spPr>
          <a:xfrm>
            <a:off x="236875" y="148650"/>
            <a:ext cx="5031900" cy="4754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“An essential prerequisite to ensuring that all students learn at the highest level is </a:t>
            </a:r>
            <a:r>
              <a:rPr b="1" lang="en" sz="2000">
                <a:solidFill>
                  <a:srgbClr val="3BBCE9"/>
                </a:solidFill>
                <a:latin typeface="Montserrat"/>
                <a:ea typeface="Montserrat"/>
                <a:cs typeface="Montserrat"/>
                <a:sym typeface="Montserrat"/>
              </a:rPr>
              <a:t>believing that all students can learn</a:t>
            </a:r>
            <a:r>
              <a:rPr lang="en" sz="2000">
                <a:solidFill>
                  <a:srgbClr val="494949"/>
                </a:solidFill>
                <a:latin typeface="Montserrat SemiBold"/>
                <a:ea typeface="Montserrat SemiBold"/>
                <a:cs typeface="Montserrat SemiBold"/>
                <a:sym typeface="Montserrat SemiBold"/>
              </a:rPr>
              <a:t> and want to succeed.  </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5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Yes, the work is hard.  No, you won’t always get it right.</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6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But once you stop believing, you stop trying -- and that ain’t right.”</a:t>
            </a:r>
            <a:r>
              <a:rPr lang="en" sz="1200">
                <a:solidFill>
                  <a:srgbClr val="494949"/>
                </a:solidFill>
                <a:latin typeface="Montserrat SemiBold"/>
                <a:ea typeface="Montserrat SemiBold"/>
                <a:cs typeface="Montserrat SemiBold"/>
                <a:sym typeface="Montserrat SemiBold"/>
              </a:rPr>
              <a:t> </a:t>
            </a:r>
            <a:endParaRPr sz="13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None/>
            </a:pPr>
            <a:r>
              <a:t/>
            </a:r>
            <a:endParaRPr sz="1800">
              <a:solidFill>
                <a:srgbClr val="444444"/>
              </a:solidFill>
              <a:latin typeface="Montserrat ExtraBold"/>
              <a:ea typeface="Montserrat ExtraBold"/>
              <a:cs typeface="Montserrat ExtraBold"/>
              <a:sym typeface="Montserrat ExtraBold"/>
            </a:endParaRPr>
          </a:p>
          <a:p>
            <a:pPr indent="0" lvl="0" marL="0" rtl="0" algn="ctr">
              <a:lnSpc>
                <a:spcPct val="115000"/>
              </a:lnSpc>
              <a:spcBef>
                <a:spcPts val="0"/>
              </a:spcBef>
              <a:spcAft>
                <a:spcPts val="0"/>
              </a:spcAft>
              <a:buNone/>
            </a:pPr>
            <a:r>
              <a:rPr b="1" lang="en" sz="1700">
                <a:solidFill>
                  <a:srgbClr val="444444"/>
                </a:solidFill>
                <a:latin typeface="Montserrat"/>
                <a:ea typeface="Montserrat"/>
                <a:cs typeface="Montserrat"/>
                <a:sym typeface="Montserrat"/>
              </a:rPr>
              <a:t>Bill Ferriter</a:t>
            </a:r>
            <a:endParaRPr b="1" sz="1700">
              <a:solidFill>
                <a:srgbClr val="444444"/>
              </a:solidFill>
              <a:latin typeface="Montserrat"/>
              <a:ea typeface="Montserrat"/>
              <a:cs typeface="Montserrat"/>
              <a:sym typeface="Montserrat"/>
            </a:endParaRPr>
          </a:p>
          <a:p>
            <a:pPr indent="0" lvl="0" marL="0" rtl="0" algn="ctr">
              <a:lnSpc>
                <a:spcPct val="115000"/>
              </a:lnSpc>
              <a:spcBef>
                <a:spcPts val="0"/>
              </a:spcBef>
              <a:spcAft>
                <a:spcPts val="0"/>
              </a:spcAft>
              <a:buNone/>
            </a:pPr>
            <a:r>
              <a:rPr i="1" lang="en">
                <a:solidFill>
                  <a:srgbClr val="444444"/>
                </a:solidFill>
                <a:latin typeface="Montserrat Medium"/>
                <a:ea typeface="Montserrat Medium"/>
                <a:cs typeface="Montserrat Medium"/>
                <a:sym typeface="Montserrat Medium"/>
              </a:rPr>
              <a:t>Career Classroom Teacher</a:t>
            </a:r>
            <a:endParaRPr i="1">
              <a:solidFill>
                <a:srgbClr val="444444"/>
              </a:solidFill>
              <a:latin typeface="Montserrat Medium"/>
              <a:ea typeface="Montserrat Medium"/>
              <a:cs typeface="Montserrat Medium"/>
              <a:sym typeface="Montserrat Medium"/>
            </a:endParaRPr>
          </a:p>
        </p:txBody>
      </p:sp>
      <p:pic>
        <p:nvPicPr>
          <p:cNvPr id="564" name="Google Shape;564;p100"/>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101"/>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“You can make all the complicated plans you want, but higher levels of learning starts when we </a:t>
            </a:r>
            <a:r>
              <a:rPr b="0" i="0" lang="en" sz="2400" u="none" cap="none" strike="noStrike">
                <a:solidFill>
                  <a:srgbClr val="3BBCE9"/>
                </a:solidFill>
                <a:latin typeface="Montserrat ExtraBold"/>
                <a:ea typeface="Montserrat ExtraBold"/>
                <a:cs typeface="Montserrat ExtraBold"/>
                <a:sym typeface="Montserrat ExtraBold"/>
              </a:rPr>
              <a:t>PULL UP A CHAIR</a:t>
            </a:r>
            <a:r>
              <a:rPr b="1" i="0" lang="en" sz="2400" u="none" cap="none" strike="noStrike">
                <a:solidFill>
                  <a:srgbClr val="494949"/>
                </a:solidFill>
                <a:latin typeface="Montserrat"/>
                <a:ea typeface="Montserrat"/>
                <a:cs typeface="Montserrat"/>
                <a:sym typeface="Montserrat"/>
              </a:rPr>
              <a:t> next to a student and teach them to do something they don’t know how to do.”</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Personal Communication, Little Rock PLC at Work Institute, June 25,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570" name="Google Shape;570;p101"/>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571" name="Google Shape;571;p101"/>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p102"/>
          <p:cNvPicPr preferRelativeResize="0"/>
          <p:nvPr/>
        </p:nvPicPr>
        <p:blipFill rotWithShape="1">
          <a:blip r:embed="rId3">
            <a:alphaModFix/>
          </a:blip>
          <a:srcRect b="27782" l="1503" r="1512" t="0"/>
          <a:stretch/>
        </p:blipFill>
        <p:spPr>
          <a:xfrm>
            <a:off x="4373750" y="620972"/>
            <a:ext cx="4484700" cy="3660175"/>
          </a:xfrm>
          <a:prstGeom prst="rect">
            <a:avLst/>
          </a:prstGeom>
          <a:noFill/>
          <a:ln>
            <a:noFill/>
          </a:ln>
        </p:spPr>
      </p:pic>
      <p:sp>
        <p:nvSpPr>
          <p:cNvPr id="577" name="Google Shape;577;p102"/>
          <p:cNvSpPr txBox="1"/>
          <p:nvPr/>
        </p:nvSpPr>
        <p:spPr>
          <a:xfrm>
            <a:off x="344700" y="2031550"/>
            <a:ext cx="39219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Three Big Ideas</a:t>
            </a:r>
            <a:endParaRPr sz="3400">
              <a:solidFill>
                <a:srgbClr val="273271"/>
              </a:solidFill>
              <a:latin typeface="Montserrat ExtraBold"/>
              <a:ea typeface="Montserrat ExtraBold"/>
              <a:cs typeface="Montserrat ExtraBold"/>
              <a:sym typeface="Montserrat ExtraBold"/>
            </a:endParaRPr>
          </a:p>
        </p:txBody>
      </p:sp>
      <p:sp>
        <p:nvSpPr>
          <p:cNvPr id="578" name="Google Shape;578;p102"/>
          <p:cNvSpPr txBox="1"/>
          <p:nvPr/>
        </p:nvSpPr>
        <p:spPr>
          <a:xfrm>
            <a:off x="5285675" y="944000"/>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Learning</a:t>
            </a:r>
            <a:endParaRPr sz="2300">
              <a:solidFill>
                <a:schemeClr val="lt1"/>
              </a:solidFill>
              <a:latin typeface="Montserrat SemiBold"/>
              <a:ea typeface="Montserrat SemiBold"/>
              <a:cs typeface="Montserrat SemiBold"/>
              <a:sym typeface="Montserrat SemiBold"/>
            </a:endParaRPr>
          </a:p>
        </p:txBody>
      </p:sp>
      <p:sp>
        <p:nvSpPr>
          <p:cNvPr id="579" name="Google Shape;579;p102"/>
          <p:cNvSpPr txBox="1"/>
          <p:nvPr/>
        </p:nvSpPr>
        <p:spPr>
          <a:xfrm>
            <a:off x="5285675" y="1991913"/>
            <a:ext cx="3506400" cy="9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Creating a Collaborative Culture</a:t>
            </a:r>
            <a:endParaRPr sz="2300">
              <a:solidFill>
                <a:schemeClr val="lt1"/>
              </a:solidFill>
              <a:latin typeface="Montserrat SemiBold"/>
              <a:ea typeface="Montserrat SemiBold"/>
              <a:cs typeface="Montserrat SemiBold"/>
              <a:sym typeface="Montserrat SemiBold"/>
            </a:endParaRPr>
          </a:p>
        </p:txBody>
      </p:sp>
      <p:sp>
        <p:nvSpPr>
          <p:cNvPr id="580" name="Google Shape;580;p102"/>
          <p:cNvSpPr txBox="1"/>
          <p:nvPr/>
        </p:nvSpPr>
        <p:spPr>
          <a:xfrm>
            <a:off x="5285675" y="3331875"/>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Results</a:t>
            </a:r>
            <a:endParaRPr sz="23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103"/>
          <p:cNvPicPr preferRelativeResize="0"/>
          <p:nvPr/>
        </p:nvPicPr>
        <p:blipFill rotWithShape="1">
          <a:blip r:embed="rId3">
            <a:alphaModFix/>
          </a:blip>
          <a:srcRect b="3688" l="3016" r="0" t="0"/>
          <a:stretch/>
        </p:blipFill>
        <p:spPr>
          <a:xfrm>
            <a:off x="4373750" y="131113"/>
            <a:ext cx="4484700" cy="4881275"/>
          </a:xfrm>
          <a:prstGeom prst="rect">
            <a:avLst/>
          </a:prstGeom>
          <a:noFill/>
          <a:ln>
            <a:noFill/>
          </a:ln>
        </p:spPr>
      </p:pic>
      <p:sp>
        <p:nvSpPr>
          <p:cNvPr id="586" name="Google Shape;586;p103"/>
          <p:cNvSpPr txBox="1"/>
          <p:nvPr/>
        </p:nvSpPr>
        <p:spPr>
          <a:xfrm>
            <a:off x="5175825" y="34357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What do we expect students to learn?</a:t>
            </a:r>
            <a:endParaRPr sz="2200">
              <a:solidFill>
                <a:schemeClr val="lt1"/>
              </a:solidFill>
              <a:latin typeface="Montserrat SemiBold"/>
              <a:ea typeface="Montserrat SemiBold"/>
              <a:cs typeface="Montserrat SemiBold"/>
              <a:sym typeface="Montserrat SemiBold"/>
            </a:endParaRPr>
          </a:p>
        </p:txBody>
      </p:sp>
      <p:sp>
        <p:nvSpPr>
          <p:cNvPr id="587" name="Google Shape;587;p103"/>
          <p:cNvSpPr txBox="1"/>
          <p:nvPr/>
        </p:nvSpPr>
        <p:spPr>
          <a:xfrm>
            <a:off x="5175825" y="155682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do we know that students are learning?</a:t>
            </a:r>
            <a:endParaRPr sz="2200">
              <a:solidFill>
                <a:schemeClr val="lt1"/>
              </a:solidFill>
              <a:latin typeface="Montserrat SemiBold"/>
              <a:ea typeface="Montserrat SemiBold"/>
              <a:cs typeface="Montserrat SemiBold"/>
              <a:sym typeface="Montserrat SemiBold"/>
            </a:endParaRPr>
          </a:p>
        </p:txBody>
      </p:sp>
      <p:sp>
        <p:nvSpPr>
          <p:cNvPr id="588" name="Google Shape;588;p103"/>
          <p:cNvSpPr txBox="1"/>
          <p:nvPr/>
        </p:nvSpPr>
        <p:spPr>
          <a:xfrm>
            <a:off x="5175825" y="2571750"/>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are not learning?</a:t>
            </a:r>
            <a:endParaRPr sz="2200">
              <a:solidFill>
                <a:schemeClr val="lt1"/>
              </a:solidFill>
              <a:latin typeface="Montserrat SemiBold"/>
              <a:ea typeface="Montserrat SemiBold"/>
              <a:cs typeface="Montserrat SemiBold"/>
              <a:sym typeface="Montserrat SemiBold"/>
            </a:endParaRPr>
          </a:p>
        </p:txBody>
      </p:sp>
      <p:sp>
        <p:nvSpPr>
          <p:cNvPr id="589" name="Google Shape;589;p103"/>
          <p:cNvSpPr txBox="1"/>
          <p:nvPr/>
        </p:nvSpPr>
        <p:spPr>
          <a:xfrm>
            <a:off x="5175825" y="3811775"/>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have already learned?</a:t>
            </a:r>
            <a:endParaRPr sz="2200">
              <a:solidFill>
                <a:schemeClr val="lt1"/>
              </a:solidFill>
              <a:latin typeface="Montserrat SemiBold"/>
              <a:ea typeface="Montserrat SemiBold"/>
              <a:cs typeface="Montserrat SemiBold"/>
              <a:sym typeface="Montserrat SemiBold"/>
            </a:endParaRPr>
          </a:p>
        </p:txBody>
      </p:sp>
      <p:sp>
        <p:nvSpPr>
          <p:cNvPr id="590" name="Google Shape;590;p103"/>
          <p:cNvSpPr txBox="1"/>
          <p:nvPr/>
        </p:nvSpPr>
        <p:spPr>
          <a:xfrm>
            <a:off x="451850" y="1113075"/>
            <a:ext cx="3921900" cy="251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Four Critical Questions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of a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PLC at Work</a:t>
            </a:r>
            <a:endParaRPr sz="3400">
              <a:solidFill>
                <a:srgbClr val="273271"/>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104"/>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“Our goal is not to become a professional learning community.  Our goal is to help students learn more.</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Working together as a PLC is </a:t>
            </a:r>
            <a:r>
              <a:rPr b="1" i="0" lang="en" sz="2400" u="none" cap="none" strike="noStrike">
                <a:solidFill>
                  <a:srgbClr val="3BBCE9"/>
                </a:solidFill>
                <a:latin typeface="Montserrat"/>
                <a:ea typeface="Montserrat"/>
                <a:cs typeface="Montserrat"/>
                <a:sym typeface="Montserrat"/>
              </a:rPr>
              <a:t>JUST HOW WE GET THERE</a:t>
            </a:r>
            <a:r>
              <a:rPr b="1" i="0" lang="en" sz="2400" u="none" cap="none" strike="noStrike">
                <a:solidFill>
                  <a:srgbClr val="494949"/>
                </a:solidFill>
                <a:latin typeface="Montserrat"/>
                <a:ea typeface="Montserrat"/>
                <a:cs typeface="Montserrat"/>
                <a:sym typeface="Montserrat"/>
              </a:rPr>
              <a:t>.”</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Solution Tree PLC Associate Retreat, </a:t>
            </a:r>
            <a:endParaRPr b="0" i="1" sz="15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November 11,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596" name="Google Shape;596;p104"/>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597" name="Google Shape;597;p104"/>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105"/>
          <p:cNvPicPr preferRelativeResize="0"/>
          <p:nvPr/>
        </p:nvPicPr>
        <p:blipFill>
          <a:blip r:embed="rId3">
            <a:alphaModFix/>
          </a:blip>
          <a:stretch>
            <a:fillRect/>
          </a:stretch>
        </p:blipFill>
        <p:spPr>
          <a:xfrm>
            <a:off x="0" y="0"/>
            <a:ext cx="9144000" cy="5143500"/>
          </a:xfrm>
          <a:prstGeom prst="rect">
            <a:avLst/>
          </a:prstGeom>
          <a:noFill/>
          <a:ln>
            <a:noFill/>
          </a:ln>
        </p:spPr>
      </p:pic>
      <p:grpSp>
        <p:nvGrpSpPr>
          <p:cNvPr id="603" name="Google Shape;603;p105"/>
          <p:cNvGrpSpPr/>
          <p:nvPr/>
        </p:nvGrpSpPr>
        <p:grpSpPr>
          <a:xfrm>
            <a:off x="384702" y="1508154"/>
            <a:ext cx="585943" cy="585943"/>
            <a:chOff x="917231" y="750460"/>
            <a:chExt cx="635100" cy="635100"/>
          </a:xfrm>
        </p:grpSpPr>
        <p:sp>
          <p:nvSpPr>
            <p:cNvPr id="604" name="Google Shape;604;p105"/>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05"/>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6" name="Google Shape;606;p105"/>
          <p:cNvGrpSpPr/>
          <p:nvPr/>
        </p:nvGrpSpPr>
        <p:grpSpPr>
          <a:xfrm>
            <a:off x="597070" y="2189574"/>
            <a:ext cx="161467" cy="24910"/>
            <a:chOff x="5662375" y="212375"/>
            <a:chExt cx="175013" cy="27000"/>
          </a:xfrm>
        </p:grpSpPr>
        <p:sp>
          <p:nvSpPr>
            <p:cNvPr id="607" name="Google Shape;607;p105"/>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08" name="Google Shape;608;p105"/>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09" name="Google Shape;609;p105"/>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10" name="Google Shape;610;p105"/>
          <p:cNvSpPr txBox="1"/>
          <p:nvPr/>
        </p:nvSpPr>
        <p:spPr>
          <a:xfrm>
            <a:off x="466738" y="1640838"/>
            <a:ext cx="4218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01</a:t>
            </a:r>
            <a:endParaRPr sz="2000">
              <a:solidFill>
                <a:srgbClr val="FFFFFF"/>
              </a:solidFill>
              <a:latin typeface="Fjalla One"/>
              <a:ea typeface="Fjalla One"/>
              <a:cs typeface="Fjalla One"/>
              <a:sym typeface="Fjalla One"/>
            </a:endParaRPr>
          </a:p>
        </p:txBody>
      </p:sp>
      <p:grpSp>
        <p:nvGrpSpPr>
          <p:cNvPr id="611" name="Google Shape;611;p105"/>
          <p:cNvGrpSpPr/>
          <p:nvPr/>
        </p:nvGrpSpPr>
        <p:grpSpPr>
          <a:xfrm>
            <a:off x="2693102" y="1508154"/>
            <a:ext cx="585943" cy="585943"/>
            <a:chOff x="917231" y="750460"/>
            <a:chExt cx="635100" cy="635100"/>
          </a:xfrm>
        </p:grpSpPr>
        <p:sp>
          <p:nvSpPr>
            <p:cNvPr id="612" name="Google Shape;612;p105"/>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05"/>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4" name="Google Shape;614;p105"/>
          <p:cNvGrpSpPr/>
          <p:nvPr/>
        </p:nvGrpSpPr>
        <p:grpSpPr>
          <a:xfrm>
            <a:off x="2905470" y="2189574"/>
            <a:ext cx="161467" cy="24910"/>
            <a:chOff x="5662375" y="212375"/>
            <a:chExt cx="175013" cy="27000"/>
          </a:xfrm>
        </p:grpSpPr>
        <p:sp>
          <p:nvSpPr>
            <p:cNvPr id="615" name="Google Shape;615;p105"/>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16" name="Google Shape;616;p105"/>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17" name="Google Shape;617;p105"/>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18" name="Google Shape;618;p105"/>
          <p:cNvSpPr txBox="1"/>
          <p:nvPr/>
        </p:nvSpPr>
        <p:spPr>
          <a:xfrm>
            <a:off x="2734202" y="164085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02</a:t>
            </a:r>
            <a:endParaRPr sz="2000">
              <a:solidFill>
                <a:srgbClr val="FFFFFF"/>
              </a:solidFill>
              <a:latin typeface="Fjalla One"/>
              <a:ea typeface="Fjalla One"/>
              <a:cs typeface="Fjalla One"/>
              <a:sym typeface="Fjalla One"/>
            </a:endParaRPr>
          </a:p>
        </p:txBody>
      </p:sp>
      <p:grpSp>
        <p:nvGrpSpPr>
          <p:cNvPr id="619" name="Google Shape;619;p105"/>
          <p:cNvGrpSpPr/>
          <p:nvPr/>
        </p:nvGrpSpPr>
        <p:grpSpPr>
          <a:xfrm>
            <a:off x="5001491" y="1546833"/>
            <a:ext cx="585943" cy="585943"/>
            <a:chOff x="917231" y="750460"/>
            <a:chExt cx="635100" cy="635100"/>
          </a:xfrm>
        </p:grpSpPr>
        <p:sp>
          <p:nvSpPr>
            <p:cNvPr id="620" name="Google Shape;620;p105"/>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05"/>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2" name="Google Shape;622;p105"/>
          <p:cNvGrpSpPr/>
          <p:nvPr/>
        </p:nvGrpSpPr>
        <p:grpSpPr>
          <a:xfrm>
            <a:off x="5213681" y="2228331"/>
            <a:ext cx="161467" cy="24910"/>
            <a:chOff x="5662375" y="212375"/>
            <a:chExt cx="175013" cy="27000"/>
          </a:xfrm>
        </p:grpSpPr>
        <p:sp>
          <p:nvSpPr>
            <p:cNvPr id="623" name="Google Shape;623;p105"/>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24" name="Google Shape;624;p105"/>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25" name="Google Shape;625;p105"/>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26" name="Google Shape;626;p105"/>
          <p:cNvSpPr txBox="1"/>
          <p:nvPr/>
        </p:nvSpPr>
        <p:spPr>
          <a:xfrm>
            <a:off x="5042464"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03</a:t>
            </a:r>
            <a:endParaRPr sz="2000">
              <a:solidFill>
                <a:srgbClr val="FFFFFF"/>
              </a:solidFill>
              <a:latin typeface="Fjalla One"/>
              <a:ea typeface="Fjalla One"/>
              <a:cs typeface="Fjalla One"/>
              <a:sym typeface="Fjalla One"/>
            </a:endParaRPr>
          </a:p>
        </p:txBody>
      </p:sp>
      <p:grpSp>
        <p:nvGrpSpPr>
          <p:cNvPr id="627" name="Google Shape;627;p105"/>
          <p:cNvGrpSpPr/>
          <p:nvPr/>
        </p:nvGrpSpPr>
        <p:grpSpPr>
          <a:xfrm>
            <a:off x="7152466" y="1546833"/>
            <a:ext cx="585943" cy="585943"/>
            <a:chOff x="917231" y="750460"/>
            <a:chExt cx="635100" cy="635100"/>
          </a:xfrm>
        </p:grpSpPr>
        <p:sp>
          <p:nvSpPr>
            <p:cNvPr id="628" name="Google Shape;628;p105"/>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05"/>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0" name="Google Shape;630;p105"/>
          <p:cNvGrpSpPr/>
          <p:nvPr/>
        </p:nvGrpSpPr>
        <p:grpSpPr>
          <a:xfrm>
            <a:off x="7364656" y="2228331"/>
            <a:ext cx="161467" cy="24910"/>
            <a:chOff x="5662375" y="212375"/>
            <a:chExt cx="175013" cy="27000"/>
          </a:xfrm>
        </p:grpSpPr>
        <p:sp>
          <p:nvSpPr>
            <p:cNvPr id="631" name="Google Shape;631;p105"/>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32" name="Google Shape;632;p105"/>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33" name="Google Shape;633;p105"/>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34" name="Google Shape;634;p105"/>
          <p:cNvSpPr txBox="1"/>
          <p:nvPr/>
        </p:nvSpPr>
        <p:spPr>
          <a:xfrm>
            <a:off x="7193377"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04</a:t>
            </a:r>
            <a:endParaRPr sz="2000">
              <a:solidFill>
                <a:srgbClr val="FFFFFF"/>
              </a:solidFill>
              <a:latin typeface="Fjalla One"/>
              <a:ea typeface="Fjalla One"/>
              <a:cs typeface="Fjalla One"/>
              <a:sym typeface="Fjalla One"/>
            </a:endParaRPr>
          </a:p>
        </p:txBody>
      </p:sp>
      <p:sp>
        <p:nvSpPr>
          <p:cNvPr id="635" name="Google Shape;635;p105"/>
          <p:cNvSpPr txBox="1"/>
          <p:nvPr/>
        </p:nvSpPr>
        <p:spPr>
          <a:xfrm>
            <a:off x="212900" y="155125"/>
            <a:ext cx="8822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rgbClr val="666666"/>
                </a:solidFill>
                <a:latin typeface="Montserrat ExtraBold"/>
                <a:ea typeface="Montserrat ExtraBold"/>
                <a:cs typeface="Montserrat ExtraBold"/>
                <a:sym typeface="Montserrat ExtraBold"/>
              </a:rPr>
              <a:t>Four Pillars: Foundations of a PLC</a:t>
            </a:r>
            <a:endParaRPr sz="3600">
              <a:solidFill>
                <a:srgbClr val="666666"/>
              </a:solidFill>
              <a:latin typeface="Montserrat ExtraBold"/>
              <a:ea typeface="Montserrat ExtraBold"/>
              <a:cs typeface="Montserrat ExtraBold"/>
              <a:sym typeface="Montserrat ExtraBold"/>
            </a:endParaRPr>
          </a:p>
        </p:txBody>
      </p:sp>
      <p:sp>
        <p:nvSpPr>
          <p:cNvPr id="636" name="Google Shape;636;p105"/>
          <p:cNvSpPr txBox="1"/>
          <p:nvPr/>
        </p:nvSpPr>
        <p:spPr>
          <a:xfrm>
            <a:off x="384700" y="2189575"/>
            <a:ext cx="15432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Mission</a:t>
            </a:r>
            <a:endParaRPr sz="2800" u="sng">
              <a:latin typeface="Montserrat"/>
              <a:ea typeface="Montserrat"/>
              <a:cs typeface="Montserrat"/>
              <a:sym typeface="Montserrat"/>
            </a:endParaRPr>
          </a:p>
        </p:txBody>
      </p:sp>
      <p:sp>
        <p:nvSpPr>
          <p:cNvPr id="637" name="Google Shape;637;p105"/>
          <p:cNvSpPr txBox="1"/>
          <p:nvPr/>
        </p:nvSpPr>
        <p:spPr>
          <a:xfrm>
            <a:off x="3847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WHY?</a:t>
            </a:r>
            <a:endParaRPr sz="2800">
              <a:latin typeface="Montserrat"/>
              <a:ea typeface="Montserrat"/>
              <a:cs typeface="Montserrat"/>
              <a:sym typeface="Montserrat"/>
            </a:endParaRPr>
          </a:p>
        </p:txBody>
      </p:sp>
      <p:sp>
        <p:nvSpPr>
          <p:cNvPr id="638" name="Google Shape;638;p105"/>
          <p:cNvSpPr txBox="1"/>
          <p:nvPr/>
        </p:nvSpPr>
        <p:spPr>
          <a:xfrm>
            <a:off x="27678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Vision</a:t>
            </a:r>
            <a:endParaRPr sz="2800" u="sng">
              <a:latin typeface="Montserrat"/>
              <a:ea typeface="Montserrat"/>
              <a:cs typeface="Montserrat"/>
              <a:sym typeface="Montserrat"/>
            </a:endParaRPr>
          </a:p>
        </p:txBody>
      </p:sp>
      <p:sp>
        <p:nvSpPr>
          <p:cNvPr id="639" name="Google Shape;639;p105"/>
          <p:cNvSpPr txBox="1"/>
          <p:nvPr/>
        </p:nvSpPr>
        <p:spPr>
          <a:xfrm>
            <a:off x="50015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Values</a:t>
            </a:r>
            <a:endParaRPr sz="2800" u="sng">
              <a:latin typeface="Montserrat"/>
              <a:ea typeface="Montserrat"/>
              <a:cs typeface="Montserrat"/>
              <a:sym typeface="Montserrat"/>
            </a:endParaRPr>
          </a:p>
        </p:txBody>
      </p:sp>
      <p:sp>
        <p:nvSpPr>
          <p:cNvPr id="640" name="Google Shape;640;p105"/>
          <p:cNvSpPr txBox="1"/>
          <p:nvPr/>
        </p:nvSpPr>
        <p:spPr>
          <a:xfrm>
            <a:off x="7364650" y="2228325"/>
            <a:ext cx="1216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Goals</a:t>
            </a:r>
            <a:endParaRPr sz="2800" u="sng">
              <a:latin typeface="Montserrat"/>
              <a:ea typeface="Montserrat"/>
              <a:cs typeface="Montserrat"/>
              <a:sym typeface="Montserrat"/>
            </a:endParaRPr>
          </a:p>
        </p:txBody>
      </p:sp>
      <p:sp>
        <p:nvSpPr>
          <p:cNvPr id="641" name="Google Shape;641;p105"/>
          <p:cNvSpPr txBox="1"/>
          <p:nvPr/>
        </p:nvSpPr>
        <p:spPr>
          <a:xfrm>
            <a:off x="26931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WHAT?</a:t>
            </a:r>
            <a:endParaRPr sz="2800">
              <a:latin typeface="Montserrat"/>
              <a:ea typeface="Montserrat"/>
              <a:cs typeface="Montserrat"/>
              <a:sym typeface="Montserrat"/>
            </a:endParaRPr>
          </a:p>
        </p:txBody>
      </p:sp>
      <p:sp>
        <p:nvSpPr>
          <p:cNvPr id="642" name="Google Shape;642;p105"/>
          <p:cNvSpPr txBox="1"/>
          <p:nvPr/>
        </p:nvSpPr>
        <p:spPr>
          <a:xfrm>
            <a:off x="5001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HOW?</a:t>
            </a:r>
            <a:endParaRPr sz="2800">
              <a:latin typeface="Montserrat"/>
              <a:ea typeface="Montserrat"/>
              <a:cs typeface="Montserrat"/>
              <a:sym typeface="Montserrat"/>
            </a:endParaRPr>
          </a:p>
        </p:txBody>
      </p:sp>
      <p:sp>
        <p:nvSpPr>
          <p:cNvPr id="643" name="Google Shape;643;p105"/>
          <p:cNvSpPr txBox="1"/>
          <p:nvPr/>
        </p:nvSpPr>
        <p:spPr>
          <a:xfrm>
            <a:off x="7118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WHEN?</a:t>
            </a:r>
            <a:endParaRPr sz="28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0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649" name="Google Shape;649;p106"/>
          <p:cNvPicPr preferRelativeResize="0"/>
          <p:nvPr/>
        </p:nvPicPr>
        <p:blipFill>
          <a:blip r:embed="rId3">
            <a:alphaModFix/>
          </a:blip>
          <a:stretch>
            <a:fillRect/>
          </a:stretch>
        </p:blipFill>
        <p:spPr>
          <a:xfrm>
            <a:off x="508325" y="0"/>
            <a:ext cx="804844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107"/>
          <p:cNvPicPr preferRelativeResize="0"/>
          <p:nvPr/>
        </p:nvPicPr>
        <p:blipFill rotWithShape="1">
          <a:blip r:embed="rId3">
            <a:alphaModFix/>
          </a:blip>
          <a:srcRect b="10120" l="0" r="0" t="0"/>
          <a:stretch/>
        </p:blipFill>
        <p:spPr>
          <a:xfrm>
            <a:off x="5609775" y="611900"/>
            <a:ext cx="3096300" cy="31503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49800"/>
              </a:srgbClr>
            </a:outerShdw>
          </a:effectLst>
        </p:spPr>
      </p:pic>
      <p:sp>
        <p:nvSpPr>
          <p:cNvPr id="655" name="Google Shape;655;p107"/>
          <p:cNvSpPr txBox="1"/>
          <p:nvPr/>
        </p:nvSpPr>
        <p:spPr>
          <a:xfrm>
            <a:off x="204775" y="230075"/>
            <a:ext cx="5031900" cy="465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“If there is one thing for certain…it is this:  Educators are going to work hard.</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The question is not whether we will work hard, but will we </a:t>
            </a:r>
            <a:r>
              <a:rPr b="1" i="0" lang="en" sz="2400" u="none" cap="none" strike="noStrike">
                <a:solidFill>
                  <a:srgbClr val="3BBCE9"/>
                </a:solidFill>
                <a:latin typeface="Montserrat"/>
                <a:ea typeface="Montserrat"/>
                <a:cs typeface="Montserrat"/>
                <a:sym typeface="Montserrat"/>
              </a:rPr>
              <a:t>WORK HARD AND SUCCEED</a:t>
            </a:r>
            <a:r>
              <a:rPr b="1" i="0" lang="en" sz="2400" u="none" cap="none" strike="noStrike">
                <a:solidFill>
                  <a:srgbClr val="444444"/>
                </a:solidFill>
                <a:latin typeface="Montserrat"/>
                <a:ea typeface="Montserrat"/>
                <a:cs typeface="Montserrat"/>
                <a:sym typeface="Montserrat"/>
              </a:rPr>
              <a:t> or work hard and fail?”</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000"/>
              <a:buFont typeface="Arial"/>
              <a:buNone/>
            </a:pPr>
            <a:r>
              <a:t/>
            </a:r>
            <a:endParaRPr b="1" i="0" sz="20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100"/>
              <a:buFont typeface="Arial"/>
              <a:buNone/>
            </a:pPr>
            <a:r>
              <a:t/>
            </a:r>
            <a:endParaRPr b="0" i="0" sz="2100" u="none" cap="none" strike="noStrike">
              <a:solidFill>
                <a:srgbClr val="444444"/>
              </a:solidFill>
              <a:latin typeface="Montserrat ExtraBold"/>
              <a:ea typeface="Montserrat ExtraBold"/>
              <a:cs typeface="Montserrat ExtraBold"/>
              <a:sym typeface="Montserrat ExtraBold"/>
            </a:endParaRPr>
          </a:p>
          <a:p>
            <a:pPr indent="0" lvl="0" marL="0" marR="0" rtl="0" algn="ctr">
              <a:lnSpc>
                <a:spcPct val="115000"/>
              </a:lnSpc>
              <a:spcBef>
                <a:spcPts val="0"/>
              </a:spcBef>
              <a:spcAft>
                <a:spcPts val="0"/>
              </a:spcAft>
              <a:buClr>
                <a:srgbClr val="000000"/>
              </a:buClr>
              <a:buSzPts val="1700"/>
              <a:buFont typeface="Arial"/>
              <a:buNone/>
            </a:pPr>
            <a:r>
              <a:rPr b="0" i="0" lang="en" sz="1700" u="none" cap="none" strike="noStrike">
                <a:solidFill>
                  <a:srgbClr val="444444"/>
                </a:solidFill>
                <a:latin typeface="Montserrat SemiBold"/>
                <a:ea typeface="Montserrat SemiBold"/>
                <a:cs typeface="Montserrat SemiBold"/>
                <a:sym typeface="Montserrat SemiBold"/>
              </a:rPr>
              <a:t>Mike Mattos</a:t>
            </a:r>
            <a:endParaRPr b="0" i="0" sz="1700" u="none" cap="none" strike="noStrike">
              <a:solidFill>
                <a:srgbClr val="444444"/>
              </a:solidFill>
              <a:latin typeface="Montserrat SemiBold"/>
              <a:ea typeface="Montserrat SemiBold"/>
              <a:cs typeface="Montserrat SemiBold"/>
              <a:sym typeface="Montserrat SemiBold"/>
            </a:endParaRPr>
          </a:p>
          <a:p>
            <a:pPr indent="0" lvl="0" marL="0" marR="0" rtl="0" algn="ctr">
              <a:lnSpc>
                <a:spcPct val="115000"/>
              </a:lnSpc>
              <a:spcBef>
                <a:spcPts val="0"/>
              </a:spcBef>
              <a:spcAft>
                <a:spcPts val="0"/>
              </a:spcAft>
              <a:buClr>
                <a:srgbClr val="000000"/>
              </a:buClr>
              <a:buSzPts val="1300"/>
              <a:buFont typeface="Arial"/>
              <a:buNone/>
            </a:pPr>
            <a:r>
              <a:rPr b="0" i="1" lang="en" sz="1300" u="none" cap="none" strike="noStrike">
                <a:solidFill>
                  <a:srgbClr val="444444"/>
                </a:solidFill>
                <a:latin typeface="Montserrat Medium"/>
                <a:ea typeface="Montserrat Medium"/>
                <a:cs typeface="Montserrat Medium"/>
                <a:sym typeface="Montserrat Medium"/>
              </a:rPr>
              <a:t>Taking Action: A Handbook for RTI at Work</a:t>
            </a:r>
            <a:endParaRPr b="0" i="1" sz="1300" u="none" cap="none" strike="noStrike">
              <a:solidFill>
                <a:srgbClr val="444444"/>
              </a:solidFill>
              <a:latin typeface="Montserrat Medium"/>
              <a:ea typeface="Montserrat Medium"/>
              <a:cs typeface="Montserrat Medium"/>
              <a:sym typeface="Montserrat Medium"/>
            </a:endParaRPr>
          </a:p>
        </p:txBody>
      </p:sp>
      <p:pic>
        <p:nvPicPr>
          <p:cNvPr id="656" name="Google Shape;656;p107"/>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p108"/>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662" name="Google Shape;662;p108"/>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663" name="Google Shape;663;p108"/>
          <p:cNvSpPr txBox="1"/>
          <p:nvPr/>
        </p:nvSpPr>
        <p:spPr>
          <a:xfrm>
            <a:off x="0" y="314550"/>
            <a:ext cx="1836000" cy="17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Corbel"/>
                <a:ea typeface="Corbel"/>
                <a:cs typeface="Corbel"/>
                <a:sym typeface="Corbel"/>
              </a:rPr>
              <a:t>Are we closer to this?</a:t>
            </a:r>
            <a:endParaRPr sz="3100">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pic>
        <p:nvPicPr>
          <p:cNvPr id="668" name="Google Shape;668;p10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669" name="Google Shape;669;p10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70" name="Google Shape;670;p109"/>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11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676" name="Google Shape;676;p11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77" name="Google Shape;677;p110"/>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678" name="Google Shape;678;p110"/>
          <p:cNvPicPr preferRelativeResize="0"/>
          <p:nvPr/>
        </p:nvPicPr>
        <p:blipFill>
          <a:blip r:embed="rId5">
            <a:alphaModFix/>
          </a:blip>
          <a:stretch>
            <a:fillRect/>
          </a:stretch>
        </p:blipFill>
        <p:spPr>
          <a:xfrm>
            <a:off x="1397800" y="155050"/>
            <a:ext cx="7593276" cy="4437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pic>
        <p:nvPicPr>
          <p:cNvPr id="683" name="Google Shape;683;p11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684" name="Google Shape;684;p11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85" name="Google Shape;685;p111"/>
          <p:cNvSpPr txBox="1"/>
          <p:nvPr/>
        </p:nvSpPr>
        <p:spPr>
          <a:xfrm>
            <a:off x="2901775" y="381000"/>
            <a:ext cx="6499200" cy="3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Goal Setting…</a:t>
            </a:r>
            <a:endParaRPr sz="3500"/>
          </a:p>
          <a:p>
            <a:pPr indent="-450850" lvl="0" marL="457200" rtl="0" algn="l">
              <a:spcBef>
                <a:spcPts val="0"/>
              </a:spcBef>
              <a:spcAft>
                <a:spcPts val="0"/>
              </a:spcAft>
              <a:buSzPts val="3500"/>
              <a:buChar char="●"/>
            </a:pPr>
            <a:r>
              <a:rPr lang="en" sz="3500"/>
              <a:t>Current reality</a:t>
            </a:r>
            <a:endParaRPr sz="3500"/>
          </a:p>
          <a:p>
            <a:pPr indent="-450850" lvl="0" marL="457200" rtl="0" algn="l">
              <a:spcBef>
                <a:spcPts val="0"/>
              </a:spcBef>
              <a:spcAft>
                <a:spcPts val="0"/>
              </a:spcAft>
              <a:buSzPts val="3500"/>
              <a:buChar char="●"/>
            </a:pPr>
            <a:r>
              <a:rPr lang="en" sz="3500"/>
              <a:t>Greatest strengths</a:t>
            </a:r>
            <a:endParaRPr sz="3500"/>
          </a:p>
          <a:p>
            <a:pPr indent="-450850" lvl="0" marL="457200" rtl="0" algn="l">
              <a:spcBef>
                <a:spcPts val="0"/>
              </a:spcBef>
              <a:spcAft>
                <a:spcPts val="0"/>
              </a:spcAft>
              <a:buSzPts val="3500"/>
              <a:buChar char="●"/>
            </a:pPr>
            <a:r>
              <a:rPr lang="en" sz="3500"/>
              <a:t>Roadblocks</a:t>
            </a:r>
            <a:endParaRPr sz="3500"/>
          </a:p>
          <a:p>
            <a:pPr indent="0" lvl="0" marL="0" rtl="0" algn="l">
              <a:spcBef>
                <a:spcPts val="0"/>
              </a:spcBef>
              <a:spcAft>
                <a:spcPts val="0"/>
              </a:spcAft>
              <a:buNone/>
            </a:pPr>
            <a:r>
              <a:t/>
            </a:r>
            <a:endParaRPr sz="3500"/>
          </a:p>
          <a:p>
            <a:pPr indent="0" lvl="0" marL="0" rtl="0" algn="l">
              <a:spcBef>
                <a:spcPts val="0"/>
              </a:spcBef>
              <a:spcAft>
                <a:spcPts val="0"/>
              </a:spcAft>
              <a:buNone/>
            </a:pPr>
            <a:r>
              <a:t/>
            </a:r>
            <a:endParaRPr sz="3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112"/>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691" name="Google Shape;691;p11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92" name="Google Shape;692;p112"/>
          <p:cNvSpPr txBox="1"/>
          <p:nvPr/>
        </p:nvSpPr>
        <p:spPr>
          <a:xfrm>
            <a:off x="2476500" y="101900"/>
            <a:ext cx="6592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solidFill>
                  <a:schemeClr val="dk1"/>
                </a:solidFill>
                <a:latin typeface="Montserrat"/>
                <a:ea typeface="Montserrat"/>
                <a:cs typeface="Montserrat"/>
                <a:sym typeface="Montserrat"/>
              </a:rPr>
              <a:t>Help me to understand your current reality NOW.</a:t>
            </a:r>
            <a:endParaRPr b="1" sz="20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4400">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id="697" name="Google Shape;697;p113"/>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698" name="Google Shape;698;p11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99" name="Google Shape;699;p113"/>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900" u="sng">
              <a:solidFill>
                <a:schemeClr val="dk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pic>
        <p:nvPicPr>
          <p:cNvPr id="704" name="Google Shape;704;p11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705" name="Google Shape;705;p11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706" name="Google Shape;706;p114"/>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pic>
        <p:nvPicPr>
          <p:cNvPr id="711" name="Google Shape;711;p11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712" name="Google Shape;712;p11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713" name="Google Shape;713;p115"/>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116"/>
          <p:cNvPicPr preferRelativeResize="0"/>
          <p:nvPr/>
        </p:nvPicPr>
        <p:blipFill>
          <a:blip r:embed="rId3">
            <a:alphaModFix/>
          </a:blip>
          <a:stretch>
            <a:fillRect/>
          </a:stretch>
        </p:blipFill>
        <p:spPr>
          <a:xfrm>
            <a:off x="251575" y="1211975"/>
            <a:ext cx="2588175" cy="2719525"/>
          </a:xfrm>
          <a:prstGeom prst="rect">
            <a:avLst/>
          </a:prstGeom>
          <a:noFill/>
          <a:ln>
            <a:noFill/>
          </a:ln>
        </p:spPr>
      </p:pic>
      <p:pic>
        <p:nvPicPr>
          <p:cNvPr id="719" name="Google Shape;719;p116"/>
          <p:cNvPicPr preferRelativeResize="0"/>
          <p:nvPr/>
        </p:nvPicPr>
        <p:blipFill>
          <a:blip r:embed="rId4">
            <a:alphaModFix/>
          </a:blip>
          <a:stretch>
            <a:fillRect/>
          </a:stretch>
        </p:blipFill>
        <p:spPr>
          <a:xfrm>
            <a:off x="3271075" y="1211990"/>
            <a:ext cx="2588175" cy="2719522"/>
          </a:xfrm>
          <a:prstGeom prst="rect">
            <a:avLst/>
          </a:prstGeom>
          <a:noFill/>
          <a:ln>
            <a:noFill/>
          </a:ln>
        </p:spPr>
      </p:pic>
      <p:pic>
        <p:nvPicPr>
          <p:cNvPr id="720" name="Google Shape;720;p116"/>
          <p:cNvPicPr preferRelativeResize="0"/>
          <p:nvPr/>
        </p:nvPicPr>
        <p:blipFill>
          <a:blip r:embed="rId5">
            <a:alphaModFix/>
          </a:blip>
          <a:stretch>
            <a:fillRect/>
          </a:stretch>
        </p:blipFill>
        <p:spPr>
          <a:xfrm>
            <a:off x="6290575" y="1204800"/>
            <a:ext cx="2601851" cy="2733900"/>
          </a:xfrm>
          <a:prstGeom prst="rect">
            <a:avLst/>
          </a:prstGeom>
          <a:noFill/>
          <a:ln>
            <a:noFill/>
          </a:ln>
        </p:spPr>
      </p:pic>
      <p:pic>
        <p:nvPicPr>
          <p:cNvPr id="721" name="Google Shape;721;p116"/>
          <p:cNvPicPr preferRelativeResize="0"/>
          <p:nvPr/>
        </p:nvPicPr>
        <p:blipFill rotWithShape="1">
          <a:blip r:embed="rId6">
            <a:alphaModFix amt="57000"/>
          </a:blip>
          <a:srcRect b="43339" l="2482" r="2748" t="8639"/>
          <a:stretch/>
        </p:blipFill>
        <p:spPr>
          <a:xfrm>
            <a:off x="59900" y="4215125"/>
            <a:ext cx="1547575" cy="784175"/>
          </a:xfrm>
          <a:prstGeom prst="rect">
            <a:avLst/>
          </a:prstGeom>
          <a:noFill/>
          <a:ln>
            <a:noFill/>
          </a:ln>
        </p:spPr>
      </p:pic>
      <p:sp>
        <p:nvSpPr>
          <p:cNvPr id="722" name="Google Shape;722;p116"/>
          <p:cNvSpPr txBox="1"/>
          <p:nvPr/>
        </p:nvSpPr>
        <p:spPr>
          <a:xfrm>
            <a:off x="251575" y="135800"/>
            <a:ext cx="8549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600">
              <a:solidFill>
                <a:srgbClr val="666666"/>
              </a:solidFill>
              <a:latin typeface="Montserrat ExtraBold"/>
              <a:ea typeface="Montserrat ExtraBold"/>
              <a:cs typeface="Montserrat ExtraBold"/>
              <a:sym typeface="Montserrat ExtraBold"/>
            </a:endParaRPr>
          </a:p>
        </p:txBody>
      </p:sp>
      <p:sp>
        <p:nvSpPr>
          <p:cNvPr id="723" name="Google Shape;723;p116"/>
          <p:cNvSpPr txBox="1"/>
          <p:nvPr/>
        </p:nvSpPr>
        <p:spPr>
          <a:xfrm>
            <a:off x="363275" y="327825"/>
            <a:ext cx="5356200" cy="4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Medium"/>
                <a:ea typeface="Montserrat Medium"/>
                <a:cs typeface="Montserrat Medium"/>
                <a:sym typeface="Montserrat Medium"/>
              </a:rPr>
              <a:t>LBD Continuums Work</a:t>
            </a:r>
            <a:endParaRPr sz="2100">
              <a:latin typeface="Montserrat Medium"/>
              <a:ea typeface="Montserrat Medium"/>
              <a:cs typeface="Montserrat Medium"/>
              <a:sym typeface="Montserrat Medium"/>
            </a:endParaRPr>
          </a:p>
        </p:txBody>
      </p:sp>
      <p:sp>
        <p:nvSpPr>
          <p:cNvPr id="724" name="Google Shape;724;p116"/>
          <p:cNvSpPr txBox="1"/>
          <p:nvPr/>
        </p:nvSpPr>
        <p:spPr>
          <a:xfrm>
            <a:off x="31347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Communicating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Effectively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p.16-17</a:t>
            </a:r>
            <a:endParaRPr sz="2200">
              <a:latin typeface="Montserrat"/>
              <a:ea typeface="Montserrat"/>
              <a:cs typeface="Montserrat"/>
              <a:sym typeface="Montserrat"/>
            </a:endParaRPr>
          </a:p>
        </p:txBody>
      </p:sp>
      <p:sp>
        <p:nvSpPr>
          <p:cNvPr id="725" name="Google Shape;725;p116"/>
          <p:cNvSpPr txBox="1"/>
          <p:nvPr/>
        </p:nvSpPr>
        <p:spPr>
          <a:xfrm>
            <a:off x="330202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Laying the Foundation</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p.47-49</a:t>
            </a:r>
            <a:endParaRPr sz="2200">
              <a:latin typeface="Montserrat"/>
              <a:ea typeface="Montserrat"/>
              <a:cs typeface="Montserrat"/>
              <a:sym typeface="Montserrat"/>
            </a:endParaRPr>
          </a:p>
        </p:txBody>
      </p:sp>
      <p:sp>
        <p:nvSpPr>
          <p:cNvPr id="726" name="Google Shape;726;p116"/>
          <p:cNvSpPr txBox="1"/>
          <p:nvPr/>
        </p:nvSpPr>
        <p:spPr>
          <a:xfrm>
            <a:off x="6290575" y="1856275"/>
            <a:ext cx="2588100" cy="18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Building a Collaborative Culture through High Performing Teams </a:t>
            </a:r>
            <a:r>
              <a:rPr lang="en" sz="2200">
                <a:latin typeface="Montserrat"/>
                <a:ea typeface="Montserrat"/>
                <a:cs typeface="Montserrat"/>
                <a:sym typeface="Montserrat"/>
              </a:rPr>
              <a:t>p.80-81</a:t>
            </a:r>
            <a:endParaRPr sz="2200">
              <a:latin typeface="Montserrat"/>
              <a:ea typeface="Montserrat"/>
              <a:cs typeface="Montserrat"/>
              <a:sym typeface="Montserrat"/>
            </a:endParaRPr>
          </a:p>
        </p:txBody>
      </p:sp>
      <p:sp>
        <p:nvSpPr>
          <p:cNvPr id="727" name="Google Shape;727;p116"/>
          <p:cNvSpPr txBox="1"/>
          <p:nvPr/>
        </p:nvSpPr>
        <p:spPr>
          <a:xfrm>
            <a:off x="1546150" y="4062525"/>
            <a:ext cx="7332600" cy="9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Divide into three groups, underline what your is your school and you have evidence to prove it. Highlight what you want your school to be.</a:t>
            </a:r>
            <a:endParaRPr sz="2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pic>
        <p:nvPicPr>
          <p:cNvPr id="732" name="Google Shape;732;p117"/>
          <p:cNvPicPr preferRelativeResize="0"/>
          <p:nvPr/>
        </p:nvPicPr>
        <p:blipFill rotWithShape="1">
          <a:blip r:embed="rId3">
            <a:alphaModFix/>
          </a:blip>
          <a:srcRect b="8382" l="0" r="0" t="-1206"/>
          <a:stretch/>
        </p:blipFill>
        <p:spPr>
          <a:xfrm>
            <a:off x="5338700" y="708450"/>
            <a:ext cx="3214200" cy="3377700"/>
          </a:xfrm>
          <a:prstGeom prst="ellipse">
            <a:avLst/>
          </a:prstGeom>
          <a:noFill/>
          <a:ln cap="flat" cmpd="sng" w="76200">
            <a:solidFill>
              <a:srgbClr val="666666"/>
            </a:solidFill>
            <a:prstDash val="solid"/>
            <a:round/>
            <a:headEnd len="sm" w="sm" type="none"/>
            <a:tailEnd len="sm" w="sm" type="none"/>
          </a:ln>
        </p:spPr>
      </p:pic>
      <p:sp>
        <p:nvSpPr>
          <p:cNvPr id="733" name="Google Shape;733;p117"/>
          <p:cNvSpPr txBox="1"/>
          <p:nvPr/>
        </p:nvSpPr>
        <p:spPr>
          <a:xfrm>
            <a:off x="57600" y="75325"/>
            <a:ext cx="5170200" cy="47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100">
                <a:solidFill>
                  <a:srgbClr val="434343"/>
                </a:solidFill>
                <a:latin typeface="Montserrat SemiBold"/>
                <a:ea typeface="Montserrat SemiBold"/>
                <a:cs typeface="Montserrat SemiBold"/>
                <a:sym typeface="Montserrat SemiBold"/>
              </a:rPr>
              <a:t>“Children are not mature enough to understand the ramifications of academic failure. We require individuals to be age 16 to drive, 18 to vote, and 21 to drink alcohol, yet we regularly give children “licenses to fail” at a much younger age when they do not exhibit immediate interest in academics.”</a:t>
            </a:r>
            <a:endParaRPr sz="2100">
              <a:solidFill>
                <a:srgbClr val="4343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3000">
              <a:latin typeface="Montserrat Medium"/>
              <a:ea typeface="Montserrat Medium"/>
              <a:cs typeface="Montserrat Medium"/>
              <a:sym typeface="Montserrat Medium"/>
            </a:endParaRPr>
          </a:p>
          <a:p>
            <a:pPr indent="0" lvl="0" marL="0" rtl="0" algn="ctr">
              <a:spcBef>
                <a:spcPts val="0"/>
              </a:spcBef>
              <a:spcAft>
                <a:spcPts val="0"/>
              </a:spcAft>
              <a:buNone/>
            </a:pPr>
            <a:r>
              <a:rPr lang="en" sz="1800">
                <a:latin typeface="Montserrat Medium"/>
                <a:ea typeface="Montserrat Medium"/>
                <a:cs typeface="Montserrat Medium"/>
                <a:sym typeface="Montserrat Medium"/>
              </a:rPr>
              <a:t>Anthony Muhammad</a:t>
            </a:r>
            <a:endParaRPr sz="1800">
              <a:latin typeface="Montserrat Medium"/>
              <a:ea typeface="Montserrat Medium"/>
              <a:cs typeface="Montserrat Medium"/>
              <a:sym typeface="Montserrat Medium"/>
            </a:endParaRPr>
          </a:p>
          <a:p>
            <a:pPr indent="0" lvl="0" marL="0" rtl="0" algn="ctr">
              <a:spcBef>
                <a:spcPts val="0"/>
              </a:spcBef>
              <a:spcAft>
                <a:spcPts val="0"/>
              </a:spcAft>
              <a:buNone/>
            </a:pPr>
            <a:r>
              <a:rPr i="1" lang="en" sz="1600">
                <a:latin typeface="Montserrat Medium"/>
                <a:ea typeface="Montserrat Medium"/>
                <a:cs typeface="Montserrat Medium"/>
                <a:sym typeface="Montserrat Medium"/>
              </a:rPr>
              <a:t>Transforming School Culture:  How to Overcome Staff Division, 2018.</a:t>
            </a:r>
            <a:endParaRPr i="1" sz="1600">
              <a:latin typeface="Montserrat Medium"/>
              <a:ea typeface="Montserrat Medium"/>
              <a:cs typeface="Montserrat Medium"/>
              <a:sym typeface="Montserrat Medium"/>
            </a:endParaRPr>
          </a:p>
        </p:txBody>
      </p:sp>
      <p:pic>
        <p:nvPicPr>
          <p:cNvPr id="734" name="Google Shape;734;p117"/>
          <p:cNvPicPr preferRelativeResize="0"/>
          <p:nvPr/>
        </p:nvPicPr>
        <p:blipFill rotWithShape="1">
          <a:blip r:embed="rId4">
            <a:alphaModFix amt="57000"/>
          </a:blip>
          <a:srcRect b="43339" l="2482" r="2748" t="8639"/>
          <a:stretch/>
        </p:blipFill>
        <p:spPr>
          <a:xfrm>
            <a:off x="7470375" y="4234950"/>
            <a:ext cx="1547575" cy="784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118"/>
          <p:cNvPicPr preferRelativeResize="0"/>
          <p:nvPr/>
        </p:nvPicPr>
        <p:blipFill>
          <a:blip r:embed="rId3">
            <a:alphaModFix/>
          </a:blip>
          <a:stretch>
            <a:fillRect/>
          </a:stretch>
        </p:blipFill>
        <p:spPr>
          <a:xfrm>
            <a:off x="8" y="0"/>
            <a:ext cx="3072384" cy="5143500"/>
          </a:xfrm>
          <a:prstGeom prst="rect">
            <a:avLst/>
          </a:prstGeom>
          <a:noFill/>
          <a:ln>
            <a:noFill/>
          </a:ln>
        </p:spPr>
      </p:pic>
      <p:sp>
        <p:nvSpPr>
          <p:cNvPr id="740" name="Google Shape;740;p118"/>
          <p:cNvSpPr txBox="1"/>
          <p:nvPr>
            <p:ph idx="12" type="sldNum"/>
          </p:nvPr>
        </p:nvSpPr>
        <p:spPr>
          <a:xfrm>
            <a:off x="8571200" y="4691800"/>
            <a:ext cx="432900" cy="3075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741" name="Google Shape;741;p11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742" name="Google Shape;742;p118"/>
          <p:cNvSpPr txBox="1"/>
          <p:nvPr/>
        </p:nvSpPr>
        <p:spPr>
          <a:xfrm>
            <a:off x="236875" y="304550"/>
            <a:ext cx="24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743" name="Google Shape;743;p118"/>
          <p:cNvPicPr preferRelativeResize="0"/>
          <p:nvPr/>
        </p:nvPicPr>
        <p:blipFill>
          <a:blip r:embed="rId5">
            <a:alphaModFix/>
          </a:blip>
          <a:stretch>
            <a:fillRect/>
          </a:stretch>
        </p:blipFill>
        <p:spPr>
          <a:xfrm>
            <a:off x="3211276" y="119375"/>
            <a:ext cx="5715000" cy="4095750"/>
          </a:xfrm>
          <a:prstGeom prst="rect">
            <a:avLst/>
          </a:prstGeom>
          <a:noFill/>
          <a:ln>
            <a:noFill/>
          </a:ln>
        </p:spPr>
      </p:pic>
      <p:sp>
        <p:nvSpPr>
          <p:cNvPr id="744" name="Google Shape;744;p118"/>
          <p:cNvSpPr txBox="1"/>
          <p:nvPr/>
        </p:nvSpPr>
        <p:spPr>
          <a:xfrm>
            <a:off x="200425" y="119375"/>
            <a:ext cx="2532000" cy="46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ontserrat"/>
                <a:ea typeface="Montserrat"/>
                <a:cs typeface="Montserrat"/>
                <a:sym typeface="Montserrat"/>
              </a:rPr>
              <a:t>Let’s build our yearlong plan!</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What does DeWitt MS need?</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Guiding Coalition lead the work?</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your Solution Tree Associate team support?</a:t>
            </a:r>
            <a:endParaRPr sz="1900">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pic>
        <p:nvPicPr>
          <p:cNvPr id="749" name="Google Shape;749;p11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750" name="Google Shape;750;p11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751" name="Google Shape;751;p119"/>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20"/>
          <p:cNvSpPr txBox="1"/>
          <p:nvPr/>
        </p:nvSpPr>
        <p:spPr>
          <a:xfrm>
            <a:off x="457200" y="1767856"/>
            <a:ext cx="8229600" cy="900300"/>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Calibri"/>
                <a:ea typeface="Calibri"/>
                <a:cs typeface="Calibri"/>
                <a:sym typeface="Calibri"/>
              </a:rPr>
              <a:t>To schedule professional development at your site, contact </a:t>
            </a:r>
            <a:r>
              <a:rPr b="1" i="0" lang="en" sz="2700" u="none" cap="none" strike="noStrike">
                <a:solidFill>
                  <a:schemeClr val="lt1"/>
                </a:solidFill>
                <a:latin typeface="Calibri"/>
                <a:ea typeface="Calibri"/>
                <a:cs typeface="Calibri"/>
                <a:sym typeface="Calibri"/>
              </a:rPr>
              <a:t>Solution Tree </a:t>
            </a:r>
            <a:r>
              <a:rPr b="0" i="0" lang="en" sz="2700" u="none" cap="none" strike="noStrike">
                <a:solidFill>
                  <a:schemeClr val="lt1"/>
                </a:solidFill>
                <a:latin typeface="Calibri"/>
                <a:ea typeface="Calibri"/>
                <a:cs typeface="Calibri"/>
                <a:sym typeface="Calibri"/>
              </a:rPr>
              <a:t>at </a:t>
            </a:r>
            <a:r>
              <a:rPr b="1" i="0" lang="en" sz="2700" u="none" cap="none" strike="noStrike">
                <a:solidFill>
                  <a:schemeClr val="lt1"/>
                </a:solidFill>
                <a:latin typeface="Calibri"/>
                <a:ea typeface="Calibri"/>
                <a:cs typeface="Calibri"/>
                <a:sym typeface="Calibri"/>
              </a:rPr>
              <a:t>800.733.6786</a:t>
            </a:r>
            <a:r>
              <a:rPr b="0" i="0" lang="en" sz="2700" u="none" cap="none" strike="noStrike">
                <a:solidFill>
                  <a:schemeClr val="lt1"/>
                </a:solidFill>
                <a:latin typeface="Calibri"/>
                <a:ea typeface="Calibri"/>
                <a:cs typeface="Calibri"/>
                <a:sym typeface="Calibri"/>
              </a:rPr>
              <a:t>.</a:t>
            </a:r>
            <a:endParaRPr b="0" i="0" sz="1050" u="none" cap="none" strike="noStrike">
              <a:solidFill>
                <a:schemeClr val="lt1"/>
              </a:solidFill>
              <a:latin typeface="Calibri"/>
              <a:ea typeface="Calibri"/>
              <a:cs typeface="Calibri"/>
              <a:sym typeface="Calibri"/>
            </a:endParaRPr>
          </a:p>
        </p:txBody>
      </p:sp>
      <p:pic>
        <p:nvPicPr>
          <p:cNvPr id="757" name="Google Shape;757;p120"/>
          <p:cNvPicPr preferRelativeResize="0"/>
          <p:nvPr/>
        </p:nvPicPr>
        <p:blipFill rotWithShape="1">
          <a:blip r:embed="rId3">
            <a:alphaModFix/>
          </a:blip>
          <a:srcRect b="45358" l="0" r="0" t="0"/>
          <a:stretch/>
        </p:blipFill>
        <p:spPr>
          <a:xfrm>
            <a:off x="2959035" y="3064553"/>
            <a:ext cx="3235746" cy="1615128"/>
          </a:xfrm>
          <a:prstGeom prst="rect">
            <a:avLst/>
          </a:prstGeom>
          <a:noFill/>
          <a:ln>
            <a:noFill/>
          </a:ln>
        </p:spPr>
      </p:pic>
      <p:sp>
        <p:nvSpPr>
          <p:cNvPr id="758" name="Google Shape;758;p120"/>
          <p:cNvSpPr txBox="1"/>
          <p:nvPr/>
        </p:nvSpPr>
        <p:spPr>
          <a:xfrm>
            <a:off x="7425344" y="4844839"/>
            <a:ext cx="984000" cy="2739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en" sz="1500" u="none" cap="none" strike="noStrike">
                <a:solidFill>
                  <a:schemeClr val="lt1"/>
                </a:solidFill>
                <a:latin typeface="Calibri"/>
                <a:ea typeface="Calibri"/>
                <a:cs typeface="Calibri"/>
                <a:sym typeface="Calibri"/>
              </a:rPr>
              <a:t>‹#›</a:t>
            </a:fld>
            <a:endParaRPr b="0" i="0" sz="1500" u="none" cap="none" strike="noStrike">
              <a:solidFill>
                <a:schemeClr val="lt1"/>
              </a:solidFill>
              <a:latin typeface="Calibri"/>
              <a:ea typeface="Calibri"/>
              <a:cs typeface="Calibri"/>
              <a:sym typeface="Calibri"/>
            </a:endParaRPr>
          </a:p>
        </p:txBody>
      </p:sp>
      <p:sp>
        <p:nvSpPr>
          <p:cNvPr id="759" name="Google Shape;759;p120"/>
          <p:cNvSpPr txBox="1"/>
          <p:nvPr>
            <p:ph type="title"/>
          </p:nvPr>
        </p:nvSpPr>
        <p:spPr>
          <a:xfrm>
            <a:off x="624893" y="262295"/>
            <a:ext cx="7886700" cy="12573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3600"/>
              <a:buNone/>
            </a:pPr>
            <a:r>
              <a:rPr b="1" lang="en" sz="6000">
                <a:solidFill>
                  <a:schemeClr val="accent1"/>
                </a:solidFill>
              </a:rPr>
              <a:t>Thank You!</a:t>
            </a:r>
            <a:endParaRPr/>
          </a:p>
        </p:txBody>
      </p:sp>
      <p:sp>
        <p:nvSpPr>
          <p:cNvPr id="760" name="Google Shape;760;p120"/>
          <p:cNvSpPr txBox="1"/>
          <p:nvPr>
            <p:ph idx="1" type="body"/>
          </p:nvPr>
        </p:nvSpPr>
        <p:spPr>
          <a:xfrm>
            <a:off x="1547736" y="4698656"/>
            <a:ext cx="6890700" cy="41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 sz="2100">
                <a:latin typeface="Calibri"/>
                <a:ea typeface="Calibri"/>
                <a:cs typeface="Calibri"/>
                <a:sym typeface="Calibri"/>
              </a:rPr>
              <a:t>Aisha Lynn Thomas	•	aisha.thomas@gmail.com</a:t>
            </a:r>
            <a:endParaRPr/>
          </a:p>
        </p:txBody>
      </p:sp>
      <p:sp>
        <p:nvSpPr>
          <p:cNvPr id="761" name="Google Shape;761;p1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