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3" r:id="rId4"/>
    <p:sldMasterId id="214748368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Helvetica Neue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HelveticaNeue-regular.fntdata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HelveticaNeue-italic.fntdata"/><Relationship Id="rId14" Type="http://schemas.openxmlformats.org/officeDocument/2006/relationships/font" Target="fonts/HelveticaNeue-bold.fntdata"/><Relationship Id="rId16" Type="http://schemas.openxmlformats.org/officeDocument/2006/relationships/font" Target="fonts/HelveticaNeue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68c310ef9a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g168c310ef9a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68c310ef9a_0_49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g168c310ef9a_0_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68c310ef9a_0_3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g168c310ef9a_0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68c310ef9a_0_1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68c310ef9a_0_1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68c310ef9a_0_10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68c310ef9a_0_10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68c310ef9a_0_10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68c310ef9a_0_10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Relationship Id="rId3" Type="http://schemas.openxmlformats.org/officeDocument/2006/relationships/image" Target="../media/image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14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15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6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bg>
      <p:bgPr>
        <a:gradFill>
          <a:gsLst>
            <a:gs pos="0">
              <a:srgbClr val="00A7E3"/>
            </a:gs>
            <a:gs pos="33000">
              <a:srgbClr val="9EDDF4"/>
            </a:gs>
            <a:gs pos="61000">
              <a:srgbClr val="D2EFFA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16"/>
          <p:cNvGrpSpPr/>
          <p:nvPr/>
        </p:nvGrpSpPr>
        <p:grpSpPr>
          <a:xfrm rot="-5400000">
            <a:off x="5333982" y="-657442"/>
            <a:ext cx="2375966" cy="1704707"/>
            <a:chOff x="6205728" y="1499538"/>
            <a:chExt cx="3755280" cy="2126100"/>
          </a:xfrm>
        </p:grpSpPr>
        <p:sp>
          <p:nvSpPr>
            <p:cNvPr id="58" name="Google Shape;58;p16"/>
            <p:cNvSpPr/>
            <p:nvPr/>
          </p:nvSpPr>
          <p:spPr>
            <a:xfrm>
              <a:off x="6205728" y="1499538"/>
              <a:ext cx="975300" cy="2126100"/>
            </a:xfrm>
            <a:prstGeom prst="chevron">
              <a:avLst>
                <a:gd fmla="val 50000" name="adj"/>
              </a:avLst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16"/>
            <p:cNvSpPr/>
            <p:nvPr/>
          </p:nvSpPr>
          <p:spPr>
            <a:xfrm>
              <a:off x="6693408" y="1499538"/>
              <a:ext cx="3267600" cy="2126100"/>
            </a:xfrm>
            <a:prstGeom prst="rect">
              <a:avLst/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" name="Google Shape;60;p16"/>
          <p:cNvSpPr txBox="1"/>
          <p:nvPr/>
        </p:nvSpPr>
        <p:spPr>
          <a:xfrm>
            <a:off x="5630417" y="379476"/>
            <a:ext cx="1783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" sz="21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AVAILABLE</a:t>
            </a:r>
            <a:endParaRPr b="1" i="0" sz="41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6"/>
          <p:cNvSpPr/>
          <p:nvPr/>
        </p:nvSpPr>
        <p:spPr>
          <a:xfrm>
            <a:off x="5704154" y="655862"/>
            <a:ext cx="1670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 Solution Tree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49684" y="3860534"/>
            <a:ext cx="1864519" cy="36433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6"/>
          <p:cNvSpPr/>
          <p:nvPr/>
        </p:nvSpPr>
        <p:spPr>
          <a:xfrm>
            <a:off x="5549683" y="4219091"/>
            <a:ext cx="2645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131" y="75022"/>
            <a:ext cx="3806191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/>
          <p:nvPr/>
        </p:nvSpPr>
        <p:spPr>
          <a:xfrm>
            <a:off x="-121920" y="4486352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" name="Google Shape;68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794875"/>
            <a:ext cx="1018902" cy="137689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7"/>
          <p:cNvSpPr txBox="1"/>
          <p:nvPr/>
        </p:nvSpPr>
        <p:spPr>
          <a:xfrm>
            <a:off x="5901364" y="4537127"/>
            <a:ext cx="2999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Resources Available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7"/>
          <p:cNvSpPr/>
          <p:nvPr/>
        </p:nvSpPr>
        <p:spPr>
          <a:xfrm>
            <a:off x="6380435" y="4813957"/>
            <a:ext cx="2520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/>
          <p:nvPr/>
        </p:nvSpPr>
        <p:spPr>
          <a:xfrm>
            <a:off x="-121920" y="4486352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99891" y="4709126"/>
            <a:ext cx="1619131" cy="239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94875"/>
            <a:ext cx="1018902" cy="137689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bg>
      <p:bgPr>
        <a:gradFill>
          <a:gsLst>
            <a:gs pos="0">
              <a:srgbClr val="00A7E3"/>
            </a:gs>
            <a:gs pos="33000">
              <a:srgbClr val="9EDDF4"/>
            </a:gs>
            <a:gs pos="61000">
              <a:srgbClr val="D2EFFA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19"/>
          <p:cNvGrpSpPr/>
          <p:nvPr/>
        </p:nvGrpSpPr>
        <p:grpSpPr>
          <a:xfrm rot="-5400000">
            <a:off x="5333982" y="-657442"/>
            <a:ext cx="2375966" cy="1704707"/>
            <a:chOff x="6205728" y="1499538"/>
            <a:chExt cx="3755280" cy="2126100"/>
          </a:xfrm>
        </p:grpSpPr>
        <p:sp>
          <p:nvSpPr>
            <p:cNvPr id="79" name="Google Shape;79;p19"/>
            <p:cNvSpPr/>
            <p:nvPr/>
          </p:nvSpPr>
          <p:spPr>
            <a:xfrm>
              <a:off x="6205728" y="1499538"/>
              <a:ext cx="975300" cy="2126100"/>
            </a:xfrm>
            <a:prstGeom prst="chevron">
              <a:avLst>
                <a:gd fmla="val 50000" name="adj"/>
              </a:avLst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19"/>
            <p:cNvSpPr/>
            <p:nvPr/>
          </p:nvSpPr>
          <p:spPr>
            <a:xfrm>
              <a:off x="6693408" y="1499538"/>
              <a:ext cx="3267600" cy="2126100"/>
            </a:xfrm>
            <a:prstGeom prst="rect">
              <a:avLst/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" name="Google Shape;81;p19"/>
          <p:cNvSpPr txBox="1"/>
          <p:nvPr/>
        </p:nvSpPr>
        <p:spPr>
          <a:xfrm>
            <a:off x="5630417" y="379476"/>
            <a:ext cx="1783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" sz="21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AVAILABLE</a:t>
            </a:r>
            <a:endParaRPr b="1" i="0" sz="41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2" name="Google Shape;82;p19"/>
          <p:cNvSpPr/>
          <p:nvPr/>
        </p:nvSpPr>
        <p:spPr>
          <a:xfrm>
            <a:off x="5704154" y="655862"/>
            <a:ext cx="1670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 Solution Tree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" name="Google Shape;83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49684" y="3860534"/>
            <a:ext cx="1864519" cy="364331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9"/>
          <p:cNvSpPr/>
          <p:nvPr/>
        </p:nvSpPr>
        <p:spPr>
          <a:xfrm>
            <a:off x="5549683" y="4219091"/>
            <a:ext cx="2645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295" y="75022"/>
            <a:ext cx="3806191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/>
          <p:nvPr/>
        </p:nvSpPr>
        <p:spPr>
          <a:xfrm>
            <a:off x="-121920" y="4486352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644828"/>
            <a:ext cx="1129937" cy="152694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0"/>
          <p:cNvSpPr txBox="1"/>
          <p:nvPr/>
        </p:nvSpPr>
        <p:spPr>
          <a:xfrm>
            <a:off x="5901364" y="4537127"/>
            <a:ext cx="2999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Resources Available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0"/>
          <p:cNvSpPr/>
          <p:nvPr/>
        </p:nvSpPr>
        <p:spPr>
          <a:xfrm>
            <a:off x="6380435" y="4813957"/>
            <a:ext cx="2520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/>
          <p:nvPr/>
        </p:nvSpPr>
        <p:spPr>
          <a:xfrm>
            <a:off x="-121920" y="4486352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644828"/>
            <a:ext cx="1129937" cy="1526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9891" y="4709126"/>
            <a:ext cx="1619131" cy="23987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bg>
      <p:bgPr>
        <a:gradFill>
          <a:gsLst>
            <a:gs pos="0">
              <a:srgbClr val="00A7E3"/>
            </a:gs>
            <a:gs pos="33000">
              <a:srgbClr val="9EDDF4"/>
            </a:gs>
            <a:gs pos="61000">
              <a:srgbClr val="D2EFFA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22"/>
          <p:cNvGrpSpPr/>
          <p:nvPr/>
        </p:nvGrpSpPr>
        <p:grpSpPr>
          <a:xfrm rot="-5400000">
            <a:off x="5333982" y="-657442"/>
            <a:ext cx="2375966" cy="1704707"/>
            <a:chOff x="6205728" y="1499538"/>
            <a:chExt cx="3755280" cy="2126100"/>
          </a:xfrm>
        </p:grpSpPr>
        <p:sp>
          <p:nvSpPr>
            <p:cNvPr id="100" name="Google Shape;100;p22"/>
            <p:cNvSpPr/>
            <p:nvPr/>
          </p:nvSpPr>
          <p:spPr>
            <a:xfrm>
              <a:off x="6205728" y="1499538"/>
              <a:ext cx="975300" cy="2126100"/>
            </a:xfrm>
            <a:prstGeom prst="chevron">
              <a:avLst>
                <a:gd fmla="val 50000" name="adj"/>
              </a:avLst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22"/>
            <p:cNvSpPr/>
            <p:nvPr/>
          </p:nvSpPr>
          <p:spPr>
            <a:xfrm>
              <a:off x="6693408" y="1499538"/>
              <a:ext cx="3267600" cy="2126100"/>
            </a:xfrm>
            <a:prstGeom prst="rect">
              <a:avLst/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" name="Google Shape;102;p22"/>
          <p:cNvSpPr txBox="1"/>
          <p:nvPr/>
        </p:nvSpPr>
        <p:spPr>
          <a:xfrm>
            <a:off x="5630417" y="379476"/>
            <a:ext cx="1783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" sz="21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AVAILABLE</a:t>
            </a:r>
            <a:endParaRPr b="1" i="0" sz="41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" name="Google Shape;103;p22"/>
          <p:cNvSpPr/>
          <p:nvPr/>
        </p:nvSpPr>
        <p:spPr>
          <a:xfrm>
            <a:off x="5704154" y="655862"/>
            <a:ext cx="1670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 Solution Tree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49684" y="3860534"/>
            <a:ext cx="1864519" cy="36433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2"/>
          <p:cNvSpPr/>
          <p:nvPr/>
        </p:nvSpPr>
        <p:spPr>
          <a:xfrm>
            <a:off x="5549683" y="4219091"/>
            <a:ext cx="2645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499" y="75022"/>
            <a:ext cx="3806191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/>
          <p:nvPr/>
        </p:nvSpPr>
        <p:spPr>
          <a:xfrm>
            <a:off x="-121920" y="4486352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703320"/>
            <a:ext cx="1086653" cy="1468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3"/>
          <p:cNvSpPr txBox="1"/>
          <p:nvPr/>
        </p:nvSpPr>
        <p:spPr>
          <a:xfrm>
            <a:off x="5901364" y="4537127"/>
            <a:ext cx="2999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Resources Available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3"/>
          <p:cNvSpPr/>
          <p:nvPr/>
        </p:nvSpPr>
        <p:spPr>
          <a:xfrm>
            <a:off x="6380435" y="4813957"/>
            <a:ext cx="2520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4"/>
          <p:cNvSpPr/>
          <p:nvPr/>
        </p:nvSpPr>
        <p:spPr>
          <a:xfrm>
            <a:off x="-121920" y="4486352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703320"/>
            <a:ext cx="1086653" cy="146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9891" y="4709126"/>
            <a:ext cx="1619131" cy="23987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bg>
      <p:bgPr>
        <a:gradFill>
          <a:gsLst>
            <a:gs pos="0">
              <a:srgbClr val="00A7E3"/>
            </a:gs>
            <a:gs pos="33000">
              <a:srgbClr val="9EDDF4"/>
            </a:gs>
            <a:gs pos="61000">
              <a:srgbClr val="D2EFFA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25"/>
          <p:cNvGrpSpPr/>
          <p:nvPr/>
        </p:nvGrpSpPr>
        <p:grpSpPr>
          <a:xfrm rot="-5400000">
            <a:off x="5333982" y="-657442"/>
            <a:ext cx="2375966" cy="1704707"/>
            <a:chOff x="6205728" y="1499538"/>
            <a:chExt cx="3755280" cy="2126100"/>
          </a:xfrm>
        </p:grpSpPr>
        <p:sp>
          <p:nvSpPr>
            <p:cNvPr id="121" name="Google Shape;121;p25"/>
            <p:cNvSpPr/>
            <p:nvPr/>
          </p:nvSpPr>
          <p:spPr>
            <a:xfrm>
              <a:off x="6205728" y="1499538"/>
              <a:ext cx="975300" cy="2126100"/>
            </a:xfrm>
            <a:prstGeom prst="chevron">
              <a:avLst>
                <a:gd fmla="val 50000" name="adj"/>
              </a:avLst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25"/>
            <p:cNvSpPr/>
            <p:nvPr/>
          </p:nvSpPr>
          <p:spPr>
            <a:xfrm>
              <a:off x="6693408" y="1499538"/>
              <a:ext cx="3267600" cy="2126100"/>
            </a:xfrm>
            <a:prstGeom prst="rect">
              <a:avLst/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" name="Google Shape;123;p25"/>
          <p:cNvSpPr txBox="1"/>
          <p:nvPr/>
        </p:nvSpPr>
        <p:spPr>
          <a:xfrm>
            <a:off x="5630417" y="379476"/>
            <a:ext cx="1783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" sz="21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AVAILABLE</a:t>
            </a:r>
            <a:endParaRPr b="1" i="0" sz="41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5"/>
          <p:cNvSpPr/>
          <p:nvPr/>
        </p:nvSpPr>
        <p:spPr>
          <a:xfrm>
            <a:off x="5704154" y="655862"/>
            <a:ext cx="1670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 Solution Tree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49684" y="3860534"/>
            <a:ext cx="1864519" cy="364331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5"/>
          <p:cNvSpPr/>
          <p:nvPr/>
        </p:nvSpPr>
        <p:spPr>
          <a:xfrm>
            <a:off x="5549683" y="4219091"/>
            <a:ext cx="2645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188" y="75022"/>
            <a:ext cx="3806191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/>
          <p:nvPr/>
        </p:nvSpPr>
        <p:spPr>
          <a:xfrm>
            <a:off x="-121920" y="4486352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" name="Google Shape;131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648758"/>
            <a:ext cx="1175657" cy="158872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6"/>
          <p:cNvSpPr txBox="1"/>
          <p:nvPr/>
        </p:nvSpPr>
        <p:spPr>
          <a:xfrm>
            <a:off x="5901364" y="4537127"/>
            <a:ext cx="2999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Resources Available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6"/>
          <p:cNvSpPr/>
          <p:nvPr/>
        </p:nvSpPr>
        <p:spPr>
          <a:xfrm>
            <a:off x="6380435" y="4813957"/>
            <a:ext cx="2520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7"/>
          <p:cNvSpPr/>
          <p:nvPr/>
        </p:nvSpPr>
        <p:spPr>
          <a:xfrm>
            <a:off x="-121920" y="4486352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93360" y="4709126"/>
            <a:ext cx="1619131" cy="239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648758"/>
            <a:ext cx="1175657" cy="1588727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Slide">
  <p:cSld name="13_Title Slide">
    <p:bg>
      <p:bgPr>
        <a:gradFill>
          <a:gsLst>
            <a:gs pos="0">
              <a:srgbClr val="00A7E3"/>
            </a:gs>
            <a:gs pos="33000">
              <a:srgbClr val="9EDDF4"/>
            </a:gs>
            <a:gs pos="61000">
              <a:srgbClr val="D2EFFA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28"/>
          <p:cNvGrpSpPr/>
          <p:nvPr/>
        </p:nvGrpSpPr>
        <p:grpSpPr>
          <a:xfrm rot="-5400000">
            <a:off x="5333982" y="-657442"/>
            <a:ext cx="2375966" cy="1704707"/>
            <a:chOff x="6205728" y="1499538"/>
            <a:chExt cx="3755280" cy="2126100"/>
          </a:xfrm>
        </p:grpSpPr>
        <p:sp>
          <p:nvSpPr>
            <p:cNvPr id="142" name="Google Shape;142;p28"/>
            <p:cNvSpPr/>
            <p:nvPr/>
          </p:nvSpPr>
          <p:spPr>
            <a:xfrm>
              <a:off x="6205728" y="1499538"/>
              <a:ext cx="975300" cy="2126100"/>
            </a:xfrm>
            <a:prstGeom prst="chevron">
              <a:avLst>
                <a:gd fmla="val 50000" name="adj"/>
              </a:avLst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28"/>
            <p:cNvSpPr/>
            <p:nvPr/>
          </p:nvSpPr>
          <p:spPr>
            <a:xfrm>
              <a:off x="6693408" y="1499538"/>
              <a:ext cx="3267600" cy="2126100"/>
            </a:xfrm>
            <a:prstGeom prst="rect">
              <a:avLst/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4" name="Google Shape;144;p28"/>
          <p:cNvSpPr txBox="1"/>
          <p:nvPr/>
        </p:nvSpPr>
        <p:spPr>
          <a:xfrm>
            <a:off x="5630417" y="379476"/>
            <a:ext cx="1783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" sz="21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AVAILABLE</a:t>
            </a:r>
            <a:endParaRPr b="1" i="0" sz="41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28"/>
          <p:cNvSpPr/>
          <p:nvPr/>
        </p:nvSpPr>
        <p:spPr>
          <a:xfrm>
            <a:off x="5704154" y="655862"/>
            <a:ext cx="1670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 Solution Tree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49684" y="3860534"/>
            <a:ext cx="1864519" cy="36433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8"/>
          <p:cNvSpPr/>
          <p:nvPr/>
        </p:nvSpPr>
        <p:spPr>
          <a:xfrm>
            <a:off x="5549683" y="4219091"/>
            <a:ext cx="2645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3989" y="127790"/>
            <a:ext cx="3806191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Title Slide">
  <p:cSld name="14_Title Slide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/>
          <p:nvPr/>
        </p:nvSpPr>
        <p:spPr>
          <a:xfrm>
            <a:off x="-121920" y="4486352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9"/>
          <p:cNvSpPr txBox="1"/>
          <p:nvPr/>
        </p:nvSpPr>
        <p:spPr>
          <a:xfrm>
            <a:off x="5901364" y="4537127"/>
            <a:ext cx="2999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Resources Available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9"/>
          <p:cNvSpPr/>
          <p:nvPr/>
        </p:nvSpPr>
        <p:spPr>
          <a:xfrm>
            <a:off x="6380435" y="4813957"/>
            <a:ext cx="2520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620338"/>
            <a:ext cx="1182189" cy="159755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Title Slide">
  <p:cSld name="15_Title Slide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0"/>
          <p:cNvSpPr/>
          <p:nvPr/>
        </p:nvSpPr>
        <p:spPr>
          <a:xfrm>
            <a:off x="-121920" y="4486352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620338"/>
            <a:ext cx="1182189" cy="1597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9891" y="4709126"/>
            <a:ext cx="1619131" cy="23987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 type="title">
  <p:cSld name="TITLE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2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b="0" i="0" sz="4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5" name="Google Shape;165;p32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6" name="Google Shape;166;p32"/>
          <p:cNvSpPr txBox="1"/>
          <p:nvPr>
            <p:ph idx="10" type="dt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7" name="Google Shape;167;p32"/>
          <p:cNvSpPr txBox="1"/>
          <p:nvPr>
            <p:ph idx="11" type="ftr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8" name="Google Shape;168;p32"/>
          <p:cNvSpPr txBox="1"/>
          <p:nvPr>
            <p:ph idx="12" type="sldNum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3"/>
          <p:cNvSpPr txBox="1"/>
          <p:nvPr>
            <p:ph idx="10" type="dt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1" name="Google Shape;171;p33"/>
          <p:cNvSpPr txBox="1"/>
          <p:nvPr>
            <p:ph idx="11" type="ftr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2" name="Google Shape;172;p33"/>
          <p:cNvSpPr txBox="1"/>
          <p:nvPr>
            <p:ph idx="12" type="sldNum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 type="obj">
  <p:cSld name="OBJECT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5" name="Google Shape;175;p3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6" name="Google Shape;176;p3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7" name="Google Shape;177;p3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8" name="Google Shape;178;p3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>
  <p:cSld name="Title and Content_1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 txBox="1"/>
          <p:nvPr>
            <p:ph type="title"/>
          </p:nvPr>
        </p:nvSpPr>
        <p:spPr>
          <a:xfrm>
            <a:off x="498475" y="363140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81" name="Google Shape;181;p35"/>
          <p:cNvSpPr txBox="1"/>
          <p:nvPr>
            <p:ph idx="1" type="body"/>
          </p:nvPr>
        </p:nvSpPr>
        <p:spPr>
          <a:xfrm>
            <a:off x="498475" y="1485900"/>
            <a:ext cx="7556400" cy="31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"/>
              <a:buChar char="■"/>
              <a:defRPr b="0" i="0" sz="15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9210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3D3FE"/>
              </a:buClr>
              <a:buSzPts val="1000"/>
              <a:buFont typeface="Noto San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921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921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3D3FE"/>
              </a:buClr>
              <a:buSzPts val="1000"/>
              <a:buFont typeface="Noto San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921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D2FE"/>
              </a:buClr>
              <a:buSzPts val="1000"/>
              <a:buFont typeface="Noto San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D2FE"/>
              </a:buClr>
              <a:buSzPts val="1000"/>
              <a:buFont typeface="Noto San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92100" lvl="8" marL="4114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82" name="Google Shape;182;p35"/>
          <p:cNvSpPr txBox="1"/>
          <p:nvPr>
            <p:ph idx="10" type="dt"/>
          </p:nvPr>
        </p:nvSpPr>
        <p:spPr>
          <a:xfrm>
            <a:off x="6794500" y="481726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8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3" name="Google Shape;183;p35"/>
          <p:cNvSpPr txBox="1"/>
          <p:nvPr>
            <p:ph idx="11" type="ftr"/>
          </p:nvPr>
        </p:nvSpPr>
        <p:spPr>
          <a:xfrm>
            <a:off x="201612" y="481726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4" name="Google Shape;184;p35"/>
          <p:cNvSpPr txBox="1"/>
          <p:nvPr>
            <p:ph idx="12" type="sldNum"/>
          </p:nvPr>
        </p:nvSpPr>
        <p:spPr>
          <a:xfrm>
            <a:off x="8305800" y="182165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6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/>
        </p:txBody>
      </p:sp>
      <p:sp>
        <p:nvSpPr>
          <p:cNvPr id="188" name="Google Shape;188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7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7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2" name="Google Shape;192;p37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3" name="Google Shape;193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25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31.xml"/><Relationship Id="rId6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78"/>
              <a:buNone/>
            </a:pPr>
            <a:r>
              <a:rPr lang="en"/>
              <a:t>The Foundations of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78"/>
              <a:buNone/>
            </a:pPr>
            <a:r>
              <a:rPr lang="en"/>
              <a:t>Taking Action</a:t>
            </a:r>
            <a:endParaRPr/>
          </a:p>
        </p:txBody>
      </p:sp>
      <p:sp>
        <p:nvSpPr>
          <p:cNvPr id="199" name="Google Shape;199;p38"/>
          <p:cNvSpPr txBox="1"/>
          <p:nvPr>
            <p:ph idx="1" type="subTitle"/>
          </p:nvPr>
        </p:nvSpPr>
        <p:spPr>
          <a:xfrm>
            <a:off x="385450" y="3264275"/>
            <a:ext cx="8520600" cy="12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Aisha Thomas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October 2023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9"/>
          <p:cNvSpPr txBox="1"/>
          <p:nvPr/>
        </p:nvSpPr>
        <p:spPr>
          <a:xfrm>
            <a:off x="459250" y="382700"/>
            <a:ext cx="8388900" cy="43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9"/>
          <p:cNvSpPr txBox="1"/>
          <p:nvPr/>
        </p:nvSpPr>
        <p:spPr>
          <a:xfrm>
            <a:off x="445250" y="482675"/>
            <a:ext cx="8275800" cy="42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is imperative to understand the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 big ideas</a:t>
            </a:r>
            <a:r>
              <a:rPr b="0" i="0" lang="en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Focusing on learning 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Creating a collaborative culture 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Focusing on results 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450" y="195125"/>
            <a:ext cx="8902226" cy="500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58975"/>
            <a:ext cx="9259948" cy="338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991600" cy="505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620000" cy="42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